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notesSlides/notesSlide56.xml" ContentType="application/vnd.openxmlformats-officedocument.presentationml.notes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notesSlides/notesSlide57.xml" ContentType="application/vnd.openxmlformats-officedocument.presentationml.notes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notesSlides/notesSlide43.xml" ContentType="application/vnd.openxmlformats-officedocument.presentationml.notesSlide+xml"/>
  <Override PartName="/ppt/slides/slide10.xml" ContentType="application/vnd.openxmlformats-officedocument.presentationml.slide+xml"/>
  <Override PartName="/ppt/notesSlides/notesSlide45.xml" ContentType="application/vnd.openxmlformats-officedocument.presentationml.notesSlide+xml"/>
  <Override PartName="/ppt/slides/slide33.xml" ContentType="application/vnd.openxmlformats-officedocument.presentationml.slide+xml"/>
  <Override PartName="/ppt/notesSlides/notesSlide48.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Default Extension="png" ContentType="image/png"/>
  <Override PartName="/ppt/theme/themeOverride2.xml" ContentType="application/vnd.openxmlformats-officedocument.themeOverr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notesSlides/notesSlide55.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63.xml" ContentType="application/vnd.openxmlformats-officedocument.presentationml.notes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6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notesSlides/notesSlide50.xml" ContentType="application/vnd.openxmlformats-officedocument.presentationml.notesSlide+xml"/>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notesSlides/notesSlide60.xml" ContentType="application/vnd.openxmlformats-officedocument.presentationml.notes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notesSlides/notesSlide59.xml" ContentType="application/vnd.openxmlformats-officedocument.presentationml.notes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Default Extension="jpeg" ContentType="image/jpeg"/>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notesSlides/notesSlide54.xml" ContentType="application/vnd.openxmlformats-officedocument.presentationml.notesSlide+xml"/>
  <Override PartName="/ppt/notesSlides/notesSlide64.xml" ContentType="application/vnd.openxmlformats-officedocument.presentationml.notesSlide+xml"/>
  <Override PartName="/ppt/slides/slide8.xml" ContentType="application/vnd.openxmlformats-officedocument.presentationml.slide+xml"/>
  <Override PartName="/ppt/theme/themeOverride1.xml" ContentType="application/vnd.openxmlformats-officedocument.themeOverr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Layouts/slideLayout12.xml" ContentType="application/vnd.openxmlformats-officedocument.presentationml.slideLayout+xml"/>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trictFirstAndLastChars="0" saveSubsetFonts="1">
  <p:sldMasterIdLst>
    <p:sldMasterId id="2147483900" r:id="rId1"/>
  </p:sldMasterIdLst>
  <p:notesMasterIdLst>
    <p:notesMasterId r:id="rId68"/>
  </p:notesMasterIdLst>
  <p:handoutMasterIdLst>
    <p:handoutMasterId r:id="rId69"/>
  </p:handoutMasterIdLst>
  <p:sldIdLst>
    <p:sldId id="596" r:id="rId2"/>
    <p:sldId id="775" r:id="rId3"/>
    <p:sldId id="776" r:id="rId4"/>
    <p:sldId id="777" r:id="rId5"/>
    <p:sldId id="778" r:id="rId6"/>
    <p:sldId id="779" r:id="rId7"/>
    <p:sldId id="780" r:id="rId8"/>
    <p:sldId id="781" r:id="rId9"/>
    <p:sldId id="782" r:id="rId10"/>
    <p:sldId id="783" r:id="rId11"/>
    <p:sldId id="784" r:id="rId12"/>
    <p:sldId id="785" r:id="rId13"/>
    <p:sldId id="786" r:id="rId14"/>
    <p:sldId id="787" r:id="rId15"/>
    <p:sldId id="790" r:id="rId16"/>
    <p:sldId id="789" r:id="rId17"/>
    <p:sldId id="791" r:id="rId18"/>
    <p:sldId id="792" r:id="rId19"/>
    <p:sldId id="793" r:id="rId20"/>
    <p:sldId id="801" r:id="rId21"/>
    <p:sldId id="804" r:id="rId22"/>
    <p:sldId id="802" r:id="rId23"/>
    <p:sldId id="803" r:id="rId24"/>
    <p:sldId id="805" r:id="rId25"/>
    <p:sldId id="814" r:id="rId26"/>
    <p:sldId id="815" r:id="rId27"/>
    <p:sldId id="816" r:id="rId28"/>
    <p:sldId id="794" r:id="rId29"/>
    <p:sldId id="795" r:id="rId30"/>
    <p:sldId id="797" r:id="rId31"/>
    <p:sldId id="796" r:id="rId32"/>
    <p:sldId id="798" r:id="rId33"/>
    <p:sldId id="799" r:id="rId34"/>
    <p:sldId id="817" r:id="rId35"/>
    <p:sldId id="818" r:id="rId36"/>
    <p:sldId id="819" r:id="rId37"/>
    <p:sldId id="820" r:id="rId38"/>
    <p:sldId id="806" r:id="rId39"/>
    <p:sldId id="807" r:id="rId40"/>
    <p:sldId id="808" r:id="rId41"/>
    <p:sldId id="810" r:id="rId42"/>
    <p:sldId id="811" r:id="rId43"/>
    <p:sldId id="821" r:id="rId44"/>
    <p:sldId id="822" r:id="rId45"/>
    <p:sldId id="823" r:id="rId46"/>
    <p:sldId id="824" r:id="rId47"/>
    <p:sldId id="825" r:id="rId48"/>
    <p:sldId id="826" r:id="rId49"/>
    <p:sldId id="827" r:id="rId50"/>
    <p:sldId id="828" r:id="rId51"/>
    <p:sldId id="829" r:id="rId52"/>
    <p:sldId id="830" r:id="rId53"/>
    <p:sldId id="831" r:id="rId54"/>
    <p:sldId id="832" r:id="rId55"/>
    <p:sldId id="812" r:id="rId56"/>
    <p:sldId id="833" r:id="rId57"/>
    <p:sldId id="834" r:id="rId58"/>
    <p:sldId id="835" r:id="rId59"/>
    <p:sldId id="836" r:id="rId60"/>
    <p:sldId id="837" r:id="rId61"/>
    <p:sldId id="838" r:id="rId62"/>
    <p:sldId id="839" r:id="rId63"/>
    <p:sldId id="840" r:id="rId64"/>
    <p:sldId id="841" r:id="rId65"/>
    <p:sldId id="842" r:id="rId66"/>
    <p:sldId id="843" r:id="rId67"/>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1pPr>
    <a:lvl2pPr marL="4572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2pPr>
    <a:lvl3pPr marL="9144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3pPr>
    <a:lvl4pPr marL="13716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4pPr>
    <a:lvl5pPr marL="18288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5pPr>
    <a:lvl6pPr marL="22860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6pPr>
    <a:lvl7pPr marL="27432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7pPr>
    <a:lvl8pPr marL="32004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8pPr>
    <a:lvl9pPr marL="36576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3366CC"/>
    <a:srgbClr val="4D4D4D"/>
    <a:srgbClr val="808080"/>
    <a:srgbClr val="FFFFFF"/>
    <a:srgbClr val="FFFFCC"/>
    <a:srgbClr val="FFCC99"/>
    <a:srgbClr val="993300"/>
    <a:srgbClr val="0033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inimized" horzBarState="maximized">
    <p:restoredLeft sz="15620"/>
    <p:restoredTop sz="74941" autoAdjust="0"/>
  </p:normalViewPr>
  <p:slideViewPr>
    <p:cSldViewPr>
      <p:cViewPr varScale="1">
        <p:scale>
          <a:sx n="124" d="100"/>
          <a:sy n="124" d="100"/>
        </p:scale>
        <p:origin x="-136" y="-96"/>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4" d="100"/>
          <a:sy n="84" d="100"/>
        </p:scale>
        <p:origin x="-3120" y="-96"/>
      </p:cViewPr>
      <p:guideLst>
        <p:guide orient="horz" pos="2163"/>
        <p:guide pos="2888"/>
      </p:guideLst>
    </p:cSldViewPr>
  </p:notesViewPr>
  <p:gridSpacing cx="73736200" cy="737362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printerSettings" Target="printerSettings/printerSettings1.bin"/><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tableStyles" Target="tableStyles.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slide" Target="slides/slide49.xml"/><Relationship Id="rId63" Type="http://schemas.openxmlformats.org/officeDocument/2006/relationships/slide" Target="slides/slide62.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presProps" Target="presProps.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theme" Target="theme/theme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69" Type="http://schemas.openxmlformats.org/officeDocument/2006/relationships/handoutMaster" Target="handoutMasters/handoutMaster1.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viewProps" Target="viewProps.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3" Type="http://schemas.openxmlformats.org/officeDocument/2006/relationships/slide" Target="slides/slide2.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notesMaster" Target="notesMasters/notesMaster1.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22" Type="http://schemas.openxmlformats.org/officeDocument/2006/relationships/slide" Target="slides/slide21.xml"/><Relationship Id="rId2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88"/>
            <a:ext cx="3036888" cy="465138"/>
          </a:xfrm>
          <a:prstGeom prst="rect">
            <a:avLst/>
          </a:prstGeom>
          <a:noFill/>
          <a:ln w="9525">
            <a:noFill/>
            <a:miter lim="800000"/>
            <a:headEnd/>
            <a:tailEnd/>
          </a:ln>
          <a:effectLst/>
        </p:spPr>
        <p:txBody>
          <a:bodyPr vert="horz" wrap="square" lIns="19088" tIns="0" rIns="19088" bIns="0" numCol="1" anchor="t" anchorCtr="0" compatLnSpc="1">
            <a:prstTxWarp prst="textNoShape">
              <a:avLst/>
            </a:prstTxWarp>
          </a:bodyPr>
          <a:lstStyle>
            <a:lvl1pPr defTabSz="951224" eaLnBrk="0" hangingPunct="0">
              <a:defRPr sz="1000" i="1" dirty="0">
                <a:latin typeface="Georgia" pitchFamily="18" charset="0"/>
                <a:ea typeface="+mn-ea"/>
                <a:cs typeface="+mn-cs"/>
              </a:defRPr>
            </a:lvl1pPr>
          </a:lstStyle>
          <a:p>
            <a:pPr>
              <a:defRPr/>
            </a:pPr>
            <a:endParaRPr lang="en-US"/>
          </a:p>
        </p:txBody>
      </p:sp>
      <p:sp>
        <p:nvSpPr>
          <p:cNvPr id="2051" name="Rectangle 3"/>
          <p:cNvSpPr>
            <a:spLocks noGrp="1" noChangeArrowheads="1"/>
          </p:cNvSpPr>
          <p:nvPr>
            <p:ph type="dt" idx="1"/>
          </p:nvPr>
        </p:nvSpPr>
        <p:spPr bwMode="auto">
          <a:xfrm>
            <a:off x="3973513" y="-1588"/>
            <a:ext cx="3036887" cy="465138"/>
          </a:xfrm>
          <a:prstGeom prst="rect">
            <a:avLst/>
          </a:prstGeom>
          <a:noFill/>
          <a:ln w="9525">
            <a:noFill/>
            <a:miter lim="800000"/>
            <a:headEnd/>
            <a:tailEnd/>
          </a:ln>
          <a:effectLst/>
        </p:spPr>
        <p:txBody>
          <a:bodyPr vert="horz" wrap="square" lIns="19088" tIns="0" rIns="19088" bIns="0" numCol="1" anchor="t" anchorCtr="0" compatLnSpc="1">
            <a:prstTxWarp prst="textNoShape">
              <a:avLst/>
            </a:prstTxWarp>
          </a:bodyPr>
          <a:lstStyle>
            <a:lvl1pPr algn="r" defTabSz="951224" eaLnBrk="0" hangingPunct="0">
              <a:defRPr sz="1000" i="1" dirty="0">
                <a:latin typeface="Georgia" pitchFamily="18"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90625" y="703263"/>
            <a:ext cx="4629150" cy="3471862"/>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42875" y="4414838"/>
            <a:ext cx="6648450" cy="4583112"/>
          </a:xfrm>
          <a:prstGeom prst="rect">
            <a:avLst/>
          </a:prstGeom>
          <a:noFill/>
          <a:ln w="9525">
            <a:noFill/>
            <a:miter lim="800000"/>
            <a:headEnd/>
            <a:tailEnd/>
          </a:ln>
          <a:effectLst/>
        </p:spPr>
        <p:txBody>
          <a:bodyPr vert="horz" wrap="square" lIns="93849" tIns="47720" rIns="93849" bIns="47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054" name="Rectangle 6"/>
          <p:cNvSpPr>
            <a:spLocks noGrp="1" noChangeArrowheads="1"/>
          </p:cNvSpPr>
          <p:nvPr>
            <p:ph type="ftr" sz="quarter" idx="4"/>
          </p:nvPr>
        </p:nvSpPr>
        <p:spPr bwMode="auto">
          <a:xfrm>
            <a:off x="0" y="8831263"/>
            <a:ext cx="3036888" cy="465137"/>
          </a:xfrm>
          <a:prstGeom prst="rect">
            <a:avLst/>
          </a:prstGeom>
          <a:noFill/>
          <a:ln w="9525">
            <a:noFill/>
            <a:miter lim="800000"/>
            <a:headEnd/>
            <a:tailEnd/>
          </a:ln>
          <a:effectLst/>
        </p:spPr>
        <p:txBody>
          <a:bodyPr vert="horz" wrap="square" lIns="19088" tIns="0" rIns="19088" bIns="0" numCol="1" anchor="b" anchorCtr="0" compatLnSpc="1">
            <a:prstTxWarp prst="textNoShape">
              <a:avLst/>
            </a:prstTxWarp>
          </a:bodyPr>
          <a:lstStyle>
            <a:lvl1pPr defTabSz="951224" eaLnBrk="0" hangingPunct="0">
              <a:defRPr sz="1000" i="1" baseline="0" dirty="0">
                <a:latin typeface="Georgia" pitchFamily="18" charset="0"/>
                <a:ea typeface="+mn-ea"/>
                <a:cs typeface="+mn-cs"/>
              </a:defRPr>
            </a:lvl1pPr>
          </a:lstStyle>
          <a:p>
            <a:pPr>
              <a:defRPr/>
            </a:pPr>
            <a:endParaRPr lang="en-US"/>
          </a:p>
        </p:txBody>
      </p:sp>
      <p:sp>
        <p:nvSpPr>
          <p:cNvPr id="2055" name="Rectangle 7"/>
          <p:cNvSpPr>
            <a:spLocks noGrp="1" noChangeArrowheads="1"/>
          </p:cNvSpPr>
          <p:nvPr>
            <p:ph type="sldNum" sz="quarter" idx="5"/>
          </p:nvPr>
        </p:nvSpPr>
        <p:spPr bwMode="auto">
          <a:xfrm>
            <a:off x="3973513" y="8831263"/>
            <a:ext cx="3036887" cy="465137"/>
          </a:xfrm>
          <a:prstGeom prst="rect">
            <a:avLst/>
          </a:prstGeom>
          <a:noFill/>
          <a:ln w="9525">
            <a:noFill/>
            <a:miter lim="800000"/>
            <a:headEnd/>
            <a:tailEnd/>
          </a:ln>
          <a:effectLst/>
        </p:spPr>
        <p:txBody>
          <a:bodyPr vert="horz" wrap="square" lIns="19088" tIns="0" rIns="19088" bIns="0" numCol="1" anchor="b" anchorCtr="0" compatLnSpc="1">
            <a:prstTxWarp prst="textNoShape">
              <a:avLst/>
            </a:prstTxWarp>
          </a:bodyPr>
          <a:lstStyle>
            <a:lvl1pPr algn="r" defTabSz="951224" eaLnBrk="0" hangingPunct="0">
              <a:defRPr sz="1000" i="1" smtClean="0">
                <a:latin typeface="Georgia" pitchFamily="18" charset="0"/>
                <a:ea typeface="+mn-ea"/>
                <a:cs typeface="+mn-cs"/>
              </a:defRPr>
            </a:lvl1pPr>
          </a:lstStyle>
          <a:p>
            <a:pPr>
              <a:defRPr/>
            </a:pPr>
            <a:fld id="{58CFCDF2-4EDE-47DD-88E5-04E7F70F83E3}"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949325" rtl="0" eaLnBrk="0" fontAlgn="base" hangingPunct="0">
      <a:spcBef>
        <a:spcPct val="30000"/>
      </a:spcBef>
      <a:spcAft>
        <a:spcPct val="0"/>
      </a:spcAft>
      <a:defRPr sz="1200" kern="1200">
        <a:solidFill>
          <a:schemeClr val="tx1"/>
        </a:solidFill>
        <a:latin typeface="Georgia" pitchFamily="18" charset="0"/>
        <a:ea typeface="ＭＳ Ｐゴシック" pitchFamily="84" charset="-128"/>
        <a:cs typeface="ＭＳ Ｐゴシック" pitchFamily="84" charset="-128"/>
      </a:defRPr>
    </a:lvl1pPr>
    <a:lvl2pPr marL="466725" algn="l" defTabSz="949325" rtl="0" eaLnBrk="0" fontAlgn="base" hangingPunct="0">
      <a:spcBef>
        <a:spcPct val="30000"/>
      </a:spcBef>
      <a:spcAft>
        <a:spcPct val="0"/>
      </a:spcAft>
      <a:defRPr sz="1200" kern="1200">
        <a:solidFill>
          <a:schemeClr val="tx1"/>
        </a:solidFill>
        <a:latin typeface="Georgia" pitchFamily="18" charset="0"/>
        <a:ea typeface="ＭＳ Ｐゴシック" pitchFamily="84" charset="-128"/>
        <a:cs typeface="+mn-cs"/>
      </a:defRPr>
    </a:lvl2pPr>
    <a:lvl3pPr marL="931863" algn="l" defTabSz="949325" rtl="0" eaLnBrk="0" fontAlgn="base" hangingPunct="0">
      <a:spcBef>
        <a:spcPct val="30000"/>
      </a:spcBef>
      <a:spcAft>
        <a:spcPct val="0"/>
      </a:spcAft>
      <a:defRPr sz="1200" kern="1200">
        <a:solidFill>
          <a:schemeClr val="tx1"/>
        </a:solidFill>
        <a:latin typeface="Georgia" pitchFamily="18" charset="0"/>
        <a:ea typeface="ＭＳ Ｐゴシック" pitchFamily="84" charset="-128"/>
        <a:cs typeface="+mn-cs"/>
      </a:defRPr>
    </a:lvl3pPr>
    <a:lvl4pPr marL="1398588" algn="l" defTabSz="949325" rtl="0" eaLnBrk="0" fontAlgn="base" hangingPunct="0">
      <a:spcBef>
        <a:spcPct val="30000"/>
      </a:spcBef>
      <a:spcAft>
        <a:spcPct val="0"/>
      </a:spcAft>
      <a:defRPr sz="1200" kern="1200">
        <a:solidFill>
          <a:schemeClr val="tx1"/>
        </a:solidFill>
        <a:latin typeface="Georgia" pitchFamily="18" charset="0"/>
        <a:ea typeface="ＭＳ Ｐゴシック" pitchFamily="84" charset="-128"/>
        <a:cs typeface="+mn-cs"/>
      </a:defRPr>
    </a:lvl4pPr>
    <a:lvl5pPr marL="1863725" algn="l" defTabSz="949325" rtl="0" eaLnBrk="0" fontAlgn="base" hangingPunct="0">
      <a:spcBef>
        <a:spcPct val="30000"/>
      </a:spcBef>
      <a:spcAft>
        <a:spcPct val="0"/>
      </a:spcAft>
      <a:defRPr sz="1200" kern="1200">
        <a:solidFill>
          <a:schemeClr val="tx1"/>
        </a:solidFill>
        <a:latin typeface="Georgia"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pPr defTabSz="950913"/>
            <a:fld id="{7FD0C2FB-8C94-4FA4-95C4-AC7BBC342094}" type="slidenum">
              <a:rPr lang="en-US">
                <a:latin typeface="Georgia" pitchFamily="84" charset="0"/>
                <a:ea typeface="ＭＳ Ｐゴシック" pitchFamily="84" charset="-128"/>
                <a:cs typeface="ＭＳ Ｐゴシック" pitchFamily="84" charset="-128"/>
              </a:rPr>
              <a:pPr defTabSz="950913"/>
              <a:t>1</a:t>
            </a:fld>
            <a:endParaRPr lang="en-US">
              <a:latin typeface="Georgia" pitchFamily="84" charset="0"/>
              <a:ea typeface="ＭＳ Ｐゴシック" pitchFamily="84" charset="-128"/>
              <a:cs typeface="ＭＳ Ｐゴシック" pitchFamily="84" charset="-128"/>
            </a:endParaRPr>
          </a:p>
        </p:txBody>
      </p:sp>
      <p:sp>
        <p:nvSpPr>
          <p:cNvPr id="17410" name="Rectangle 2"/>
          <p:cNvSpPr>
            <a:spLocks noGrp="1" noRot="1" noChangeAspect="1" noChangeArrowheads="1" noTextEdit="1"/>
          </p:cNvSpPr>
          <p:nvPr>
            <p:ph type="sldImg"/>
          </p:nvPr>
        </p:nvSpPr>
        <p:spPr>
          <a:ln cap="flat"/>
        </p:spPr>
      </p:sp>
      <p:sp>
        <p:nvSpPr>
          <p:cNvPr id="17411" name="Rectangle 3"/>
          <p:cNvSpPr>
            <a:spLocks noGrp="1" noChangeArrowheads="1"/>
          </p:cNvSpPr>
          <p:nvPr>
            <p:ph type="body" idx="1"/>
          </p:nvPr>
        </p:nvSpPr>
        <p:spPr>
          <a:noFill/>
          <a:ln/>
        </p:spPr>
        <p:txBody>
          <a:bodyPr/>
          <a:lstStyle/>
          <a:p>
            <a:endParaRPr lang="en-US" smtClean="0">
              <a:latin typeface="Georgia" pitchFamily="8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3794" name="Notes Placeholder 2"/>
          <p:cNvSpPr>
            <a:spLocks noGrp="1"/>
          </p:cNvSpPr>
          <p:nvPr>
            <p:ph type="body" idx="1"/>
          </p:nvPr>
        </p:nvSpPr>
        <p:spPr>
          <a:noFill/>
          <a:ln/>
        </p:spPr>
        <p:txBody>
          <a:bodyPr/>
          <a:lstStyle/>
          <a:p>
            <a:endParaRPr lang="en-US">
              <a:latin typeface="Georgia" pitchFamily="84" charset="0"/>
            </a:endParaRPr>
          </a:p>
        </p:txBody>
      </p:sp>
      <p:sp>
        <p:nvSpPr>
          <p:cNvPr id="33795" name="Slide Number Placeholder 3"/>
          <p:cNvSpPr>
            <a:spLocks noGrp="1"/>
          </p:cNvSpPr>
          <p:nvPr>
            <p:ph type="sldNum" sz="quarter" idx="5"/>
          </p:nvPr>
        </p:nvSpPr>
        <p:spPr>
          <a:noFill/>
        </p:spPr>
        <p:txBody>
          <a:bodyPr/>
          <a:lstStyle/>
          <a:p>
            <a:pPr defTabSz="950913"/>
            <a:fld id="{0D1FD779-7D9F-4DEE-9AF6-32B1CC735C05}" type="slidenum">
              <a:rPr lang="en-US">
                <a:latin typeface="Georgia" pitchFamily="84" charset="0"/>
                <a:ea typeface="ＭＳ Ｐゴシック" pitchFamily="84" charset="-128"/>
                <a:cs typeface="ＭＳ Ｐゴシック" pitchFamily="84" charset="-128"/>
              </a:rPr>
              <a:pPr defTabSz="950913"/>
              <a:t>10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endParaRPr lang="en-US">
              <a:latin typeface="Georgia" pitchFamily="84" charset="0"/>
            </a:endParaRPr>
          </a:p>
        </p:txBody>
      </p:sp>
      <p:sp>
        <p:nvSpPr>
          <p:cNvPr id="35843" name="Slide Number Placeholder 3"/>
          <p:cNvSpPr>
            <a:spLocks noGrp="1"/>
          </p:cNvSpPr>
          <p:nvPr>
            <p:ph type="sldNum" sz="quarter" idx="5"/>
          </p:nvPr>
        </p:nvSpPr>
        <p:spPr>
          <a:noFill/>
        </p:spPr>
        <p:txBody>
          <a:bodyPr/>
          <a:lstStyle/>
          <a:p>
            <a:pPr defTabSz="950913"/>
            <a:fld id="{B0F1EA66-97D6-4B1F-8829-B06FC474165E}" type="slidenum">
              <a:rPr lang="en-US">
                <a:latin typeface="Georgia" pitchFamily="84" charset="0"/>
                <a:ea typeface="ＭＳ Ｐゴシック" pitchFamily="84" charset="-128"/>
                <a:cs typeface="ＭＳ Ｐゴシック" pitchFamily="84" charset="-128"/>
              </a:rPr>
              <a:pPr defTabSz="950913"/>
              <a:t>11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a:ln/>
        </p:spPr>
      </p:sp>
      <p:sp>
        <p:nvSpPr>
          <p:cNvPr id="37890" name="Notes Placeholder 2"/>
          <p:cNvSpPr>
            <a:spLocks noGrp="1"/>
          </p:cNvSpPr>
          <p:nvPr>
            <p:ph type="body" idx="1"/>
          </p:nvPr>
        </p:nvSpPr>
        <p:spPr>
          <a:noFill/>
          <a:ln/>
        </p:spPr>
        <p:txBody>
          <a:bodyPr/>
          <a:lstStyle/>
          <a:p>
            <a:endParaRPr lang="en-US">
              <a:latin typeface="Georgia" pitchFamily="84" charset="0"/>
            </a:endParaRPr>
          </a:p>
        </p:txBody>
      </p:sp>
      <p:sp>
        <p:nvSpPr>
          <p:cNvPr id="37891" name="Slide Number Placeholder 3"/>
          <p:cNvSpPr>
            <a:spLocks noGrp="1"/>
          </p:cNvSpPr>
          <p:nvPr>
            <p:ph type="sldNum" sz="quarter" idx="5"/>
          </p:nvPr>
        </p:nvSpPr>
        <p:spPr>
          <a:noFill/>
        </p:spPr>
        <p:txBody>
          <a:bodyPr/>
          <a:lstStyle/>
          <a:p>
            <a:pPr defTabSz="950913"/>
            <a:fld id="{E1D62D88-3E31-4F41-9405-8BCE5B62E84D}" type="slidenum">
              <a:rPr lang="en-US">
                <a:latin typeface="Georgia" pitchFamily="84" charset="0"/>
                <a:ea typeface="ＭＳ Ｐゴシック" pitchFamily="84" charset="-128"/>
                <a:cs typeface="ＭＳ Ｐゴシック" pitchFamily="84" charset="-128"/>
              </a:rPr>
              <a:pPr defTabSz="950913"/>
              <a:t>12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p:spPr>
        <p:txBody>
          <a:bodyPr/>
          <a:lstStyle/>
          <a:p>
            <a:endParaRPr lang="en-US">
              <a:latin typeface="Georgia" pitchFamily="84" charset="0"/>
            </a:endParaRPr>
          </a:p>
        </p:txBody>
      </p:sp>
      <p:sp>
        <p:nvSpPr>
          <p:cNvPr id="39939" name="Slide Number Placeholder 3"/>
          <p:cNvSpPr>
            <a:spLocks noGrp="1"/>
          </p:cNvSpPr>
          <p:nvPr>
            <p:ph type="sldNum" sz="quarter" idx="5"/>
          </p:nvPr>
        </p:nvSpPr>
        <p:spPr>
          <a:noFill/>
        </p:spPr>
        <p:txBody>
          <a:bodyPr/>
          <a:lstStyle/>
          <a:p>
            <a:pPr defTabSz="950913"/>
            <a:fld id="{D07BE260-C3CA-4A6C-ABFB-6D5047EC0BF7}" type="slidenum">
              <a:rPr lang="en-US">
                <a:latin typeface="Georgia" pitchFamily="84" charset="0"/>
                <a:ea typeface="ＭＳ Ｐゴシック" pitchFamily="84" charset="-128"/>
                <a:cs typeface="ＭＳ Ｐゴシック" pitchFamily="84" charset="-128"/>
              </a:rPr>
              <a:pPr defTabSz="950913"/>
              <a:t>13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a:ln/>
        </p:spPr>
      </p:sp>
      <p:sp>
        <p:nvSpPr>
          <p:cNvPr id="41986" name="Notes Placeholder 2"/>
          <p:cNvSpPr>
            <a:spLocks noGrp="1"/>
          </p:cNvSpPr>
          <p:nvPr>
            <p:ph type="body" idx="1"/>
          </p:nvPr>
        </p:nvSpPr>
        <p:spPr>
          <a:noFill/>
          <a:ln/>
        </p:spPr>
        <p:txBody>
          <a:bodyPr/>
          <a:lstStyle/>
          <a:p>
            <a:endParaRPr lang="en-US">
              <a:latin typeface="Georgia" pitchFamily="84" charset="0"/>
            </a:endParaRPr>
          </a:p>
        </p:txBody>
      </p:sp>
      <p:sp>
        <p:nvSpPr>
          <p:cNvPr id="41987" name="Slide Number Placeholder 3"/>
          <p:cNvSpPr>
            <a:spLocks noGrp="1"/>
          </p:cNvSpPr>
          <p:nvPr>
            <p:ph type="sldNum" sz="quarter" idx="5"/>
          </p:nvPr>
        </p:nvSpPr>
        <p:spPr>
          <a:noFill/>
        </p:spPr>
        <p:txBody>
          <a:bodyPr/>
          <a:lstStyle/>
          <a:p>
            <a:pPr defTabSz="950913"/>
            <a:fld id="{664BC190-DAF4-4737-9DAC-75515933898C}" type="slidenum">
              <a:rPr lang="en-US">
                <a:latin typeface="Georgia" pitchFamily="84" charset="0"/>
                <a:ea typeface="ＭＳ Ｐゴシック" pitchFamily="84" charset="-128"/>
                <a:cs typeface="ＭＳ Ｐゴシック" pitchFamily="84" charset="-128"/>
              </a:rPr>
              <a:pPr defTabSz="950913"/>
              <a:t>14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p:spPr>
        <p:txBody>
          <a:bodyPr/>
          <a:lstStyle/>
          <a:p>
            <a:endParaRPr lang="en-US">
              <a:latin typeface="Georgia" pitchFamily="84" charset="0"/>
            </a:endParaRPr>
          </a:p>
        </p:txBody>
      </p:sp>
      <p:sp>
        <p:nvSpPr>
          <p:cNvPr id="44035" name="Slide Number Placeholder 3"/>
          <p:cNvSpPr>
            <a:spLocks noGrp="1"/>
          </p:cNvSpPr>
          <p:nvPr>
            <p:ph type="sldNum" sz="quarter" idx="5"/>
          </p:nvPr>
        </p:nvSpPr>
        <p:spPr>
          <a:noFill/>
        </p:spPr>
        <p:txBody>
          <a:bodyPr/>
          <a:lstStyle/>
          <a:p>
            <a:pPr defTabSz="950913"/>
            <a:fld id="{F6F6D976-12C7-4A98-A591-DB0434E872AE}" type="slidenum">
              <a:rPr lang="en-US">
                <a:latin typeface="Georgia" pitchFamily="84" charset="0"/>
                <a:ea typeface="ＭＳ Ｐゴシック" pitchFamily="84" charset="-128"/>
                <a:cs typeface="ＭＳ Ｐゴシック" pitchFamily="84" charset="-128"/>
              </a:rPr>
              <a:pPr defTabSz="950913"/>
              <a:t>15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p:spPr>
        <p:txBody>
          <a:bodyPr/>
          <a:lstStyle/>
          <a:p>
            <a:endParaRPr lang="en-US">
              <a:latin typeface="Georgia" pitchFamily="84" charset="0"/>
            </a:endParaRPr>
          </a:p>
        </p:txBody>
      </p:sp>
      <p:sp>
        <p:nvSpPr>
          <p:cNvPr id="46083" name="Slide Number Placeholder 3"/>
          <p:cNvSpPr>
            <a:spLocks noGrp="1"/>
          </p:cNvSpPr>
          <p:nvPr>
            <p:ph type="sldNum" sz="quarter" idx="5"/>
          </p:nvPr>
        </p:nvSpPr>
        <p:spPr>
          <a:noFill/>
        </p:spPr>
        <p:txBody>
          <a:bodyPr/>
          <a:lstStyle/>
          <a:p>
            <a:pPr defTabSz="950913"/>
            <a:fld id="{2C8BF5D8-35DF-4425-9AAF-2F92C3545DC7}" type="slidenum">
              <a:rPr lang="en-US">
                <a:latin typeface="Georgia" pitchFamily="84" charset="0"/>
                <a:ea typeface="ＭＳ Ｐゴシック" pitchFamily="84" charset="-128"/>
                <a:cs typeface="ＭＳ Ｐゴシック" pitchFamily="84" charset="-128"/>
              </a:rPr>
              <a:pPr defTabSz="950913"/>
              <a:t>16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48130" name="Notes Placeholder 2"/>
          <p:cNvSpPr>
            <a:spLocks noGrp="1"/>
          </p:cNvSpPr>
          <p:nvPr>
            <p:ph type="body" idx="1"/>
          </p:nvPr>
        </p:nvSpPr>
        <p:spPr>
          <a:noFill/>
          <a:ln/>
        </p:spPr>
        <p:txBody>
          <a:bodyPr/>
          <a:lstStyle/>
          <a:p>
            <a:endParaRPr lang="en-US">
              <a:latin typeface="Georgia" pitchFamily="84" charset="0"/>
            </a:endParaRPr>
          </a:p>
        </p:txBody>
      </p:sp>
      <p:sp>
        <p:nvSpPr>
          <p:cNvPr id="48131" name="Slide Number Placeholder 3"/>
          <p:cNvSpPr>
            <a:spLocks noGrp="1"/>
          </p:cNvSpPr>
          <p:nvPr>
            <p:ph type="sldNum" sz="quarter" idx="5"/>
          </p:nvPr>
        </p:nvSpPr>
        <p:spPr>
          <a:noFill/>
        </p:spPr>
        <p:txBody>
          <a:bodyPr/>
          <a:lstStyle/>
          <a:p>
            <a:pPr defTabSz="950913"/>
            <a:fld id="{AED6BDF5-A607-461B-9AD6-DD19A9BC3776}" type="slidenum">
              <a:rPr lang="en-US">
                <a:latin typeface="Georgia" pitchFamily="84" charset="0"/>
                <a:ea typeface="ＭＳ Ｐゴシック" pitchFamily="84" charset="-128"/>
                <a:cs typeface="ＭＳ Ｐゴシック" pitchFamily="84" charset="-128"/>
              </a:rPr>
              <a:pPr defTabSz="950913"/>
              <a:t>17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ln/>
        </p:spPr>
      </p:sp>
      <p:sp>
        <p:nvSpPr>
          <p:cNvPr id="50178" name="Notes Placeholder 2"/>
          <p:cNvSpPr>
            <a:spLocks noGrp="1"/>
          </p:cNvSpPr>
          <p:nvPr>
            <p:ph type="body" idx="1"/>
          </p:nvPr>
        </p:nvSpPr>
        <p:spPr>
          <a:noFill/>
          <a:ln/>
        </p:spPr>
        <p:txBody>
          <a:bodyPr/>
          <a:lstStyle/>
          <a:p>
            <a:endParaRPr lang="en-US">
              <a:latin typeface="Georgia" pitchFamily="84" charset="0"/>
            </a:endParaRPr>
          </a:p>
        </p:txBody>
      </p:sp>
      <p:sp>
        <p:nvSpPr>
          <p:cNvPr id="50179" name="Slide Number Placeholder 3"/>
          <p:cNvSpPr>
            <a:spLocks noGrp="1"/>
          </p:cNvSpPr>
          <p:nvPr>
            <p:ph type="sldNum" sz="quarter" idx="5"/>
          </p:nvPr>
        </p:nvSpPr>
        <p:spPr>
          <a:noFill/>
        </p:spPr>
        <p:txBody>
          <a:bodyPr/>
          <a:lstStyle/>
          <a:p>
            <a:pPr defTabSz="950913"/>
            <a:fld id="{C21083E1-32B0-4555-B522-AEBC88B88992}" type="slidenum">
              <a:rPr lang="en-US">
                <a:latin typeface="Georgia" pitchFamily="84" charset="0"/>
                <a:ea typeface="ＭＳ Ｐゴシック" pitchFamily="84" charset="-128"/>
                <a:cs typeface="ＭＳ Ｐゴシック" pitchFamily="84" charset="-128"/>
              </a:rPr>
              <a:pPr defTabSz="950913"/>
              <a:t>18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p:spPr>
        <p:txBody>
          <a:bodyPr/>
          <a:lstStyle/>
          <a:p>
            <a:endParaRPr lang="en-US">
              <a:latin typeface="Georgia" pitchFamily="84" charset="0"/>
            </a:endParaRPr>
          </a:p>
        </p:txBody>
      </p:sp>
      <p:sp>
        <p:nvSpPr>
          <p:cNvPr id="52227" name="Slide Number Placeholder 3"/>
          <p:cNvSpPr>
            <a:spLocks noGrp="1"/>
          </p:cNvSpPr>
          <p:nvPr>
            <p:ph type="sldNum" sz="quarter" idx="5"/>
          </p:nvPr>
        </p:nvSpPr>
        <p:spPr>
          <a:noFill/>
        </p:spPr>
        <p:txBody>
          <a:bodyPr/>
          <a:lstStyle/>
          <a:p>
            <a:pPr defTabSz="950913"/>
            <a:fld id="{AD134FB6-DE08-4A88-983A-529C4EDF67A1}" type="slidenum">
              <a:rPr lang="en-US">
                <a:latin typeface="Georgia" pitchFamily="84" charset="0"/>
                <a:ea typeface="ＭＳ Ｐゴシック" pitchFamily="84" charset="-128"/>
                <a:cs typeface="ＭＳ Ｐゴシック" pitchFamily="84" charset="-128"/>
              </a:rPr>
              <a:pPr defTabSz="950913"/>
              <a:t>19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2818" name="Placeholder 2"/>
          <p:cNvSpPr>
            <a:spLocks noGrp="1" noRot="1" noChangeAspect="1" noChangeArrowheads="1" noTextEdit="1"/>
          </p:cNvSpPr>
          <p:nvPr>
            <p:ph type="sldImg"/>
          </p:nvPr>
        </p:nvSpPr>
        <p:spPr>
          <a:ln/>
        </p:spPr>
      </p:sp>
      <p:sp>
        <p:nvSpPr>
          <p:cNvPr id="162819" name="Placeholder 3"/>
          <p:cNvSpPr>
            <a:spLocks noGrp="1" noChangeArrowheads="1"/>
          </p:cNvSpPr>
          <p:nvPr>
            <p:ph type="body" idx="1"/>
          </p:nvPr>
        </p:nvSpPr>
        <p:spPr>
          <a:noFill/>
          <a:ln/>
        </p:spPr>
        <p:txBody>
          <a:bodyPr/>
          <a:lstStyle/>
          <a:p>
            <a:endParaRPr lang="en-US">
              <a:latin typeface="Georgia"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p:spPr>
        <p:txBody>
          <a:bodyPr/>
          <a:lstStyle/>
          <a:p>
            <a:endParaRPr lang="en-US">
              <a:latin typeface="Georgia" pitchFamily="84" charset="0"/>
            </a:endParaRPr>
          </a:p>
        </p:txBody>
      </p:sp>
      <p:sp>
        <p:nvSpPr>
          <p:cNvPr id="54275" name="Slide Number Placeholder 3"/>
          <p:cNvSpPr>
            <a:spLocks noGrp="1"/>
          </p:cNvSpPr>
          <p:nvPr>
            <p:ph type="sldNum" sz="quarter" idx="5"/>
          </p:nvPr>
        </p:nvSpPr>
        <p:spPr>
          <a:noFill/>
        </p:spPr>
        <p:txBody>
          <a:bodyPr/>
          <a:lstStyle/>
          <a:p>
            <a:pPr defTabSz="950913"/>
            <a:fld id="{F542E594-7C74-4FDE-A291-71BE588AE9F5}" type="slidenum">
              <a:rPr lang="en-US">
                <a:latin typeface="Georgia" pitchFamily="84" charset="0"/>
                <a:ea typeface="ＭＳ Ｐゴシック" pitchFamily="84" charset="-128"/>
                <a:cs typeface="ＭＳ Ｐゴシック" pitchFamily="84" charset="-128"/>
              </a:rPr>
              <a:pPr defTabSz="950913"/>
              <a:t>20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p:spPr>
        <p:txBody>
          <a:bodyPr/>
          <a:lstStyle/>
          <a:p>
            <a:endParaRPr lang="en-US">
              <a:latin typeface="Georgia" pitchFamily="84" charset="0"/>
            </a:endParaRPr>
          </a:p>
        </p:txBody>
      </p:sp>
      <p:sp>
        <p:nvSpPr>
          <p:cNvPr id="56323" name="Slide Number Placeholder 3"/>
          <p:cNvSpPr>
            <a:spLocks noGrp="1"/>
          </p:cNvSpPr>
          <p:nvPr>
            <p:ph type="sldNum" sz="quarter" idx="5"/>
          </p:nvPr>
        </p:nvSpPr>
        <p:spPr>
          <a:noFill/>
        </p:spPr>
        <p:txBody>
          <a:bodyPr/>
          <a:lstStyle/>
          <a:p>
            <a:pPr defTabSz="950913"/>
            <a:fld id="{76643D7A-6DD0-4907-BDAB-597C1F68D29F}" type="slidenum">
              <a:rPr lang="en-US">
                <a:latin typeface="Georgia" pitchFamily="84" charset="0"/>
                <a:ea typeface="ＭＳ Ｐゴシック" pitchFamily="84" charset="-128"/>
                <a:cs typeface="ＭＳ Ｐゴシック" pitchFamily="84" charset="-128"/>
              </a:rPr>
              <a:pPr defTabSz="950913"/>
              <a:t>21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p:spPr>
        <p:txBody>
          <a:bodyPr/>
          <a:lstStyle/>
          <a:p>
            <a:endParaRPr lang="en-US">
              <a:latin typeface="Georgia" pitchFamily="84" charset="0"/>
            </a:endParaRPr>
          </a:p>
        </p:txBody>
      </p:sp>
      <p:sp>
        <p:nvSpPr>
          <p:cNvPr id="58371" name="Slide Number Placeholder 3"/>
          <p:cNvSpPr>
            <a:spLocks noGrp="1"/>
          </p:cNvSpPr>
          <p:nvPr>
            <p:ph type="sldNum" sz="quarter" idx="5"/>
          </p:nvPr>
        </p:nvSpPr>
        <p:spPr>
          <a:noFill/>
        </p:spPr>
        <p:txBody>
          <a:bodyPr/>
          <a:lstStyle/>
          <a:p>
            <a:pPr defTabSz="950913"/>
            <a:fld id="{440DA2AA-2431-4DC1-8739-05B8E3CA1713}" type="slidenum">
              <a:rPr lang="en-US">
                <a:latin typeface="Georgia" pitchFamily="84" charset="0"/>
                <a:ea typeface="ＭＳ Ｐゴシック" pitchFamily="84" charset="-128"/>
                <a:cs typeface="ＭＳ Ｐゴシック" pitchFamily="84" charset="-128"/>
              </a:rPr>
              <a:pPr defTabSz="950913"/>
              <a:t>22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p:spPr>
        <p:txBody>
          <a:bodyPr/>
          <a:lstStyle/>
          <a:p>
            <a:endParaRPr lang="en-US">
              <a:latin typeface="Georgia" pitchFamily="84" charset="0"/>
            </a:endParaRPr>
          </a:p>
        </p:txBody>
      </p:sp>
      <p:sp>
        <p:nvSpPr>
          <p:cNvPr id="60419" name="Slide Number Placeholder 3"/>
          <p:cNvSpPr>
            <a:spLocks noGrp="1"/>
          </p:cNvSpPr>
          <p:nvPr>
            <p:ph type="sldNum" sz="quarter" idx="5"/>
          </p:nvPr>
        </p:nvSpPr>
        <p:spPr>
          <a:noFill/>
        </p:spPr>
        <p:txBody>
          <a:bodyPr/>
          <a:lstStyle/>
          <a:p>
            <a:pPr defTabSz="950913"/>
            <a:fld id="{F5BAF7D4-389D-419C-BEEA-AF82795F9DA9}" type="slidenum">
              <a:rPr lang="en-US">
                <a:latin typeface="Georgia" pitchFamily="84" charset="0"/>
                <a:ea typeface="ＭＳ Ｐゴシック" pitchFamily="84" charset="-128"/>
                <a:cs typeface="ＭＳ Ｐゴシック" pitchFamily="84" charset="-128"/>
              </a:rPr>
              <a:pPr defTabSz="950913"/>
              <a:t>23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noFill/>
          <a:ln/>
        </p:spPr>
        <p:txBody>
          <a:bodyPr/>
          <a:lstStyle/>
          <a:p>
            <a:endParaRPr lang="en-US">
              <a:latin typeface="Georgia" pitchFamily="84" charset="0"/>
            </a:endParaRPr>
          </a:p>
        </p:txBody>
      </p:sp>
      <p:sp>
        <p:nvSpPr>
          <p:cNvPr id="62467" name="Slide Number Placeholder 3"/>
          <p:cNvSpPr>
            <a:spLocks noGrp="1"/>
          </p:cNvSpPr>
          <p:nvPr>
            <p:ph type="sldNum" sz="quarter" idx="5"/>
          </p:nvPr>
        </p:nvSpPr>
        <p:spPr>
          <a:noFill/>
        </p:spPr>
        <p:txBody>
          <a:bodyPr/>
          <a:lstStyle/>
          <a:p>
            <a:pPr defTabSz="950913"/>
            <a:fld id="{B3E9C5E6-4730-4C59-B284-827DFC8C764E}" type="slidenum">
              <a:rPr lang="en-US">
                <a:latin typeface="Georgia" pitchFamily="84" charset="0"/>
                <a:ea typeface="ＭＳ Ｐゴシック" pitchFamily="84" charset="-128"/>
                <a:cs typeface="ＭＳ Ｐゴシック" pitchFamily="84" charset="-128"/>
              </a:rPr>
              <a:pPr defTabSz="950913"/>
              <a:t>24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a:ln/>
        </p:spPr>
        <p:txBody>
          <a:bodyPr/>
          <a:lstStyle/>
          <a:p>
            <a:endParaRPr lang="en-US">
              <a:latin typeface="Georgia" pitchFamily="84" charset="0"/>
            </a:endParaRPr>
          </a:p>
        </p:txBody>
      </p:sp>
      <p:sp>
        <p:nvSpPr>
          <p:cNvPr id="64515" name="Slide Number Placeholder 3"/>
          <p:cNvSpPr>
            <a:spLocks noGrp="1"/>
          </p:cNvSpPr>
          <p:nvPr>
            <p:ph type="sldNum" sz="quarter" idx="5"/>
          </p:nvPr>
        </p:nvSpPr>
        <p:spPr>
          <a:noFill/>
        </p:spPr>
        <p:txBody>
          <a:bodyPr/>
          <a:lstStyle/>
          <a:p>
            <a:pPr defTabSz="950913"/>
            <a:fld id="{0648FE04-1928-407C-87D7-F3FCD5CB06FB}" type="slidenum">
              <a:rPr lang="en-US">
                <a:latin typeface="Georgia" pitchFamily="84" charset="0"/>
                <a:ea typeface="ＭＳ Ｐゴシック" pitchFamily="84" charset="-128"/>
                <a:cs typeface="ＭＳ Ｐゴシック" pitchFamily="84" charset="-128"/>
              </a:rPr>
              <a:pPr defTabSz="950913"/>
              <a:t>25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a:ln/>
        </p:spPr>
      </p:sp>
      <p:sp>
        <p:nvSpPr>
          <p:cNvPr id="66562" name="Notes Placeholder 2"/>
          <p:cNvSpPr>
            <a:spLocks noGrp="1"/>
          </p:cNvSpPr>
          <p:nvPr>
            <p:ph type="body" idx="1"/>
          </p:nvPr>
        </p:nvSpPr>
        <p:spPr>
          <a:noFill/>
          <a:ln/>
        </p:spPr>
        <p:txBody>
          <a:bodyPr/>
          <a:lstStyle/>
          <a:p>
            <a:endParaRPr lang="en-US">
              <a:latin typeface="Georgia" pitchFamily="84" charset="0"/>
            </a:endParaRPr>
          </a:p>
        </p:txBody>
      </p:sp>
      <p:sp>
        <p:nvSpPr>
          <p:cNvPr id="66563" name="Slide Number Placeholder 3"/>
          <p:cNvSpPr>
            <a:spLocks noGrp="1"/>
          </p:cNvSpPr>
          <p:nvPr>
            <p:ph type="sldNum" sz="quarter" idx="5"/>
          </p:nvPr>
        </p:nvSpPr>
        <p:spPr>
          <a:noFill/>
        </p:spPr>
        <p:txBody>
          <a:bodyPr/>
          <a:lstStyle/>
          <a:p>
            <a:pPr defTabSz="950913"/>
            <a:fld id="{E46ADCB4-5D11-458E-82B0-6659248A4961}" type="slidenum">
              <a:rPr lang="en-US">
                <a:latin typeface="Georgia" pitchFamily="84" charset="0"/>
                <a:ea typeface="ＭＳ Ｐゴシック" pitchFamily="84" charset="-128"/>
                <a:cs typeface="ＭＳ Ｐゴシック" pitchFamily="84" charset="-128"/>
              </a:rPr>
              <a:pPr defTabSz="950913"/>
              <a:t>26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a:ln/>
        </p:spPr>
      </p:sp>
      <p:sp>
        <p:nvSpPr>
          <p:cNvPr id="68610" name="Notes Placeholder 2"/>
          <p:cNvSpPr>
            <a:spLocks noGrp="1"/>
          </p:cNvSpPr>
          <p:nvPr>
            <p:ph type="body" idx="1"/>
          </p:nvPr>
        </p:nvSpPr>
        <p:spPr>
          <a:noFill/>
          <a:ln/>
        </p:spPr>
        <p:txBody>
          <a:bodyPr/>
          <a:lstStyle/>
          <a:p>
            <a:endParaRPr lang="en-US">
              <a:latin typeface="Georgia" pitchFamily="84" charset="0"/>
            </a:endParaRPr>
          </a:p>
        </p:txBody>
      </p:sp>
      <p:sp>
        <p:nvSpPr>
          <p:cNvPr id="68611" name="Slide Number Placeholder 3"/>
          <p:cNvSpPr>
            <a:spLocks noGrp="1"/>
          </p:cNvSpPr>
          <p:nvPr>
            <p:ph type="sldNum" sz="quarter" idx="5"/>
          </p:nvPr>
        </p:nvSpPr>
        <p:spPr>
          <a:noFill/>
        </p:spPr>
        <p:txBody>
          <a:bodyPr/>
          <a:lstStyle/>
          <a:p>
            <a:pPr defTabSz="950913"/>
            <a:fld id="{8FD2AB36-C286-4E3A-A24E-DAD594F18471}" type="slidenum">
              <a:rPr lang="en-US">
                <a:latin typeface="Georgia" pitchFamily="84" charset="0"/>
                <a:ea typeface="ＭＳ Ｐゴシック" pitchFamily="84" charset="-128"/>
                <a:cs typeface="ＭＳ Ｐゴシック" pitchFamily="84" charset="-128"/>
              </a:rPr>
              <a:pPr defTabSz="950913"/>
              <a:t>27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a:ln/>
        </p:spPr>
      </p:sp>
      <p:sp>
        <p:nvSpPr>
          <p:cNvPr id="70658" name="Notes Placeholder 2"/>
          <p:cNvSpPr>
            <a:spLocks noGrp="1"/>
          </p:cNvSpPr>
          <p:nvPr>
            <p:ph type="body" idx="1"/>
          </p:nvPr>
        </p:nvSpPr>
        <p:spPr>
          <a:noFill/>
          <a:ln/>
        </p:spPr>
        <p:txBody>
          <a:bodyPr/>
          <a:lstStyle/>
          <a:p>
            <a:endParaRPr lang="en-US">
              <a:latin typeface="Georgia" pitchFamily="84" charset="0"/>
            </a:endParaRPr>
          </a:p>
        </p:txBody>
      </p:sp>
      <p:sp>
        <p:nvSpPr>
          <p:cNvPr id="70659" name="Slide Number Placeholder 3"/>
          <p:cNvSpPr>
            <a:spLocks noGrp="1"/>
          </p:cNvSpPr>
          <p:nvPr>
            <p:ph type="sldNum" sz="quarter" idx="5"/>
          </p:nvPr>
        </p:nvSpPr>
        <p:spPr>
          <a:noFill/>
        </p:spPr>
        <p:txBody>
          <a:bodyPr/>
          <a:lstStyle/>
          <a:p>
            <a:pPr defTabSz="950913"/>
            <a:fld id="{425D616C-4EE8-4EF0-9C3D-9193A04EA4A7}" type="slidenum">
              <a:rPr lang="en-US">
                <a:latin typeface="Georgia" pitchFamily="84" charset="0"/>
                <a:ea typeface="ＭＳ Ｐゴシック" pitchFamily="84" charset="-128"/>
                <a:cs typeface="ＭＳ Ｐゴシック" pitchFamily="84" charset="-128"/>
              </a:rPr>
              <a:pPr defTabSz="950913"/>
              <a:t>28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p:spPr>
        <p:txBody>
          <a:bodyPr/>
          <a:lstStyle/>
          <a:p>
            <a:endParaRPr lang="en-US">
              <a:latin typeface="Georgia" pitchFamily="84" charset="0"/>
            </a:endParaRPr>
          </a:p>
        </p:txBody>
      </p:sp>
      <p:sp>
        <p:nvSpPr>
          <p:cNvPr id="72707" name="Slide Number Placeholder 3"/>
          <p:cNvSpPr>
            <a:spLocks noGrp="1"/>
          </p:cNvSpPr>
          <p:nvPr>
            <p:ph type="sldNum" sz="quarter" idx="5"/>
          </p:nvPr>
        </p:nvSpPr>
        <p:spPr>
          <a:noFill/>
        </p:spPr>
        <p:txBody>
          <a:bodyPr/>
          <a:lstStyle/>
          <a:p>
            <a:pPr defTabSz="950913"/>
            <a:fld id="{F660E6FC-7755-4C96-9B12-ED7F5F70092B}" type="slidenum">
              <a:rPr lang="en-US">
                <a:latin typeface="Georgia" pitchFamily="84" charset="0"/>
                <a:ea typeface="ＭＳ Ｐゴシック" pitchFamily="84" charset="-128"/>
                <a:cs typeface="ＭＳ Ｐゴシック" pitchFamily="84" charset="-128"/>
              </a:rPr>
              <a:pPr defTabSz="950913"/>
              <a:t>29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42" name="Placeholder 2"/>
          <p:cNvSpPr>
            <a:spLocks noGrp="1" noRot="1" noChangeAspect="1" noChangeArrowheads="1" noTextEdit="1"/>
          </p:cNvSpPr>
          <p:nvPr>
            <p:ph type="sldImg"/>
          </p:nvPr>
        </p:nvSpPr>
        <p:spPr>
          <a:ln/>
        </p:spPr>
      </p:sp>
      <p:sp>
        <p:nvSpPr>
          <p:cNvPr id="163843" name="Placeholder 3"/>
          <p:cNvSpPr>
            <a:spLocks noGrp="1" noChangeArrowheads="1"/>
          </p:cNvSpPr>
          <p:nvPr>
            <p:ph type="body" idx="1"/>
          </p:nvPr>
        </p:nvSpPr>
        <p:spPr>
          <a:noFill/>
          <a:ln/>
        </p:spPr>
        <p:txBody>
          <a:bodyPr/>
          <a:lstStyle/>
          <a:p>
            <a:endParaRPr lang="en-US">
              <a:latin typeface="Georgia"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endParaRPr lang="en-US">
              <a:latin typeface="Georgia" pitchFamily="84" charset="0"/>
            </a:endParaRPr>
          </a:p>
        </p:txBody>
      </p:sp>
      <p:sp>
        <p:nvSpPr>
          <p:cNvPr id="74755" name="Slide Number Placeholder 3"/>
          <p:cNvSpPr>
            <a:spLocks noGrp="1"/>
          </p:cNvSpPr>
          <p:nvPr>
            <p:ph type="sldNum" sz="quarter" idx="5"/>
          </p:nvPr>
        </p:nvSpPr>
        <p:spPr>
          <a:noFill/>
        </p:spPr>
        <p:txBody>
          <a:bodyPr/>
          <a:lstStyle/>
          <a:p>
            <a:pPr defTabSz="950913"/>
            <a:fld id="{6F74FA6F-C200-4482-B6C2-51F15F4F4E36}" type="slidenum">
              <a:rPr lang="en-US">
                <a:latin typeface="Georgia" pitchFamily="84" charset="0"/>
                <a:ea typeface="ＭＳ Ｐゴシック" pitchFamily="84" charset="-128"/>
                <a:cs typeface="ＭＳ Ｐゴシック" pitchFamily="84" charset="-128"/>
              </a:rPr>
              <a:pPr defTabSz="950913"/>
              <a:t>30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p:spPr>
        <p:txBody>
          <a:bodyPr/>
          <a:lstStyle/>
          <a:p>
            <a:endParaRPr lang="en-US">
              <a:latin typeface="Georgia" pitchFamily="84" charset="0"/>
            </a:endParaRPr>
          </a:p>
        </p:txBody>
      </p:sp>
      <p:sp>
        <p:nvSpPr>
          <p:cNvPr id="76803" name="Slide Number Placeholder 3"/>
          <p:cNvSpPr>
            <a:spLocks noGrp="1"/>
          </p:cNvSpPr>
          <p:nvPr>
            <p:ph type="sldNum" sz="quarter" idx="5"/>
          </p:nvPr>
        </p:nvSpPr>
        <p:spPr>
          <a:noFill/>
        </p:spPr>
        <p:txBody>
          <a:bodyPr/>
          <a:lstStyle/>
          <a:p>
            <a:pPr defTabSz="950913"/>
            <a:fld id="{506F84FC-6E31-4938-A2CF-C67437DB88DB}" type="slidenum">
              <a:rPr lang="en-US">
                <a:latin typeface="Georgia" pitchFamily="84" charset="0"/>
                <a:ea typeface="ＭＳ Ｐゴシック" pitchFamily="84" charset="-128"/>
                <a:cs typeface="ＭＳ Ｐゴシック" pitchFamily="84" charset="-128"/>
              </a:rPr>
              <a:pPr defTabSz="950913"/>
              <a:t>31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p:spPr>
        <p:txBody>
          <a:bodyPr/>
          <a:lstStyle/>
          <a:p>
            <a:endParaRPr lang="en-US">
              <a:latin typeface="Georgia" pitchFamily="84" charset="0"/>
            </a:endParaRPr>
          </a:p>
        </p:txBody>
      </p:sp>
      <p:sp>
        <p:nvSpPr>
          <p:cNvPr id="78851" name="Slide Number Placeholder 3"/>
          <p:cNvSpPr>
            <a:spLocks noGrp="1"/>
          </p:cNvSpPr>
          <p:nvPr>
            <p:ph type="sldNum" sz="quarter" idx="5"/>
          </p:nvPr>
        </p:nvSpPr>
        <p:spPr>
          <a:noFill/>
        </p:spPr>
        <p:txBody>
          <a:bodyPr/>
          <a:lstStyle/>
          <a:p>
            <a:pPr defTabSz="950913"/>
            <a:fld id="{2B53E490-17B0-4BB0-899B-84E91E328B94}" type="slidenum">
              <a:rPr lang="en-US">
                <a:latin typeface="Georgia" pitchFamily="84" charset="0"/>
                <a:ea typeface="ＭＳ Ｐゴシック" pitchFamily="84" charset="-128"/>
                <a:cs typeface="ＭＳ Ｐゴシック" pitchFamily="84" charset="-128"/>
              </a:rPr>
              <a:pPr defTabSz="950913"/>
              <a:t>32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p:spPr>
        <p:txBody>
          <a:bodyPr/>
          <a:lstStyle/>
          <a:p>
            <a:endParaRPr lang="en-US">
              <a:latin typeface="Georgia" pitchFamily="84" charset="0"/>
            </a:endParaRPr>
          </a:p>
        </p:txBody>
      </p:sp>
      <p:sp>
        <p:nvSpPr>
          <p:cNvPr id="80899" name="Slide Number Placeholder 3"/>
          <p:cNvSpPr>
            <a:spLocks noGrp="1"/>
          </p:cNvSpPr>
          <p:nvPr>
            <p:ph type="sldNum" sz="quarter" idx="5"/>
          </p:nvPr>
        </p:nvSpPr>
        <p:spPr>
          <a:noFill/>
        </p:spPr>
        <p:txBody>
          <a:bodyPr/>
          <a:lstStyle/>
          <a:p>
            <a:pPr defTabSz="950913"/>
            <a:fld id="{83886663-2577-431E-A40D-7995E90530F6}" type="slidenum">
              <a:rPr lang="en-US">
                <a:latin typeface="Georgia" pitchFamily="84" charset="0"/>
                <a:ea typeface="ＭＳ Ｐゴシック" pitchFamily="84" charset="-128"/>
                <a:cs typeface="ＭＳ Ｐゴシック" pitchFamily="84" charset="-128"/>
              </a:rPr>
              <a:pPr defTabSz="950913"/>
              <a:t>33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endParaRPr lang="en-US">
              <a:latin typeface="Georgia" pitchFamily="84" charset="0"/>
            </a:endParaRPr>
          </a:p>
        </p:txBody>
      </p:sp>
      <p:sp>
        <p:nvSpPr>
          <p:cNvPr id="82947" name="Slide Number Placeholder 3"/>
          <p:cNvSpPr>
            <a:spLocks noGrp="1"/>
          </p:cNvSpPr>
          <p:nvPr>
            <p:ph type="sldNum" sz="quarter" idx="5"/>
          </p:nvPr>
        </p:nvSpPr>
        <p:spPr>
          <a:noFill/>
        </p:spPr>
        <p:txBody>
          <a:bodyPr/>
          <a:lstStyle/>
          <a:p>
            <a:pPr defTabSz="950913"/>
            <a:fld id="{6EE78A16-D070-451C-9178-F13D570447DE}" type="slidenum">
              <a:rPr lang="en-US">
                <a:latin typeface="Georgia" pitchFamily="84" charset="0"/>
                <a:ea typeface="ＭＳ Ｐゴシック" pitchFamily="84" charset="-128"/>
                <a:cs typeface="ＭＳ Ｐゴシック" pitchFamily="84" charset="-128"/>
              </a:rPr>
              <a:pPr defTabSz="950913"/>
              <a:t>34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a:ln/>
        </p:spPr>
      </p:sp>
      <p:sp>
        <p:nvSpPr>
          <p:cNvPr id="84994" name="Notes Placeholder 2"/>
          <p:cNvSpPr>
            <a:spLocks noGrp="1"/>
          </p:cNvSpPr>
          <p:nvPr>
            <p:ph type="body" idx="1"/>
          </p:nvPr>
        </p:nvSpPr>
        <p:spPr>
          <a:noFill/>
          <a:ln/>
        </p:spPr>
        <p:txBody>
          <a:bodyPr/>
          <a:lstStyle/>
          <a:p>
            <a:endParaRPr lang="en-US">
              <a:latin typeface="Georgia" pitchFamily="84" charset="0"/>
            </a:endParaRPr>
          </a:p>
        </p:txBody>
      </p:sp>
      <p:sp>
        <p:nvSpPr>
          <p:cNvPr id="84995" name="Slide Number Placeholder 3"/>
          <p:cNvSpPr>
            <a:spLocks noGrp="1"/>
          </p:cNvSpPr>
          <p:nvPr>
            <p:ph type="sldNum" sz="quarter" idx="5"/>
          </p:nvPr>
        </p:nvSpPr>
        <p:spPr>
          <a:noFill/>
        </p:spPr>
        <p:txBody>
          <a:bodyPr/>
          <a:lstStyle/>
          <a:p>
            <a:pPr defTabSz="950913"/>
            <a:fld id="{C5278149-4B30-4AB3-90B6-F4743E6B8554}" type="slidenum">
              <a:rPr lang="en-US">
                <a:latin typeface="Georgia" pitchFamily="84" charset="0"/>
                <a:ea typeface="ＭＳ Ｐゴシック" pitchFamily="84" charset="-128"/>
                <a:cs typeface="ＭＳ Ｐゴシック" pitchFamily="84" charset="-128"/>
              </a:rPr>
              <a:pPr defTabSz="950913"/>
              <a:t>35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a:ln/>
        </p:spPr>
      </p:sp>
      <p:sp>
        <p:nvSpPr>
          <p:cNvPr id="87042" name="Notes Placeholder 2"/>
          <p:cNvSpPr>
            <a:spLocks noGrp="1"/>
          </p:cNvSpPr>
          <p:nvPr>
            <p:ph type="body" idx="1"/>
          </p:nvPr>
        </p:nvSpPr>
        <p:spPr>
          <a:noFill/>
          <a:ln/>
        </p:spPr>
        <p:txBody>
          <a:bodyPr/>
          <a:lstStyle/>
          <a:p>
            <a:endParaRPr lang="en-US">
              <a:latin typeface="Georgia" pitchFamily="84" charset="0"/>
            </a:endParaRPr>
          </a:p>
        </p:txBody>
      </p:sp>
      <p:sp>
        <p:nvSpPr>
          <p:cNvPr id="87043" name="Slide Number Placeholder 3"/>
          <p:cNvSpPr>
            <a:spLocks noGrp="1"/>
          </p:cNvSpPr>
          <p:nvPr>
            <p:ph type="sldNum" sz="quarter" idx="5"/>
          </p:nvPr>
        </p:nvSpPr>
        <p:spPr>
          <a:noFill/>
        </p:spPr>
        <p:txBody>
          <a:bodyPr/>
          <a:lstStyle/>
          <a:p>
            <a:pPr defTabSz="950913"/>
            <a:fld id="{E6C7D310-1B55-4B75-B9D8-A563309A74ED}" type="slidenum">
              <a:rPr lang="en-US">
                <a:latin typeface="Georgia" pitchFamily="84" charset="0"/>
                <a:ea typeface="ＭＳ Ｐゴシック" pitchFamily="84" charset="-128"/>
                <a:cs typeface="ＭＳ Ｐゴシック" pitchFamily="84" charset="-128"/>
              </a:rPr>
              <a:pPr defTabSz="950913"/>
              <a:t>36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p:spPr>
        <p:txBody>
          <a:bodyPr/>
          <a:lstStyle/>
          <a:p>
            <a:endParaRPr lang="en-US">
              <a:latin typeface="Georgia" pitchFamily="84" charset="0"/>
            </a:endParaRPr>
          </a:p>
        </p:txBody>
      </p:sp>
      <p:sp>
        <p:nvSpPr>
          <p:cNvPr id="89091" name="Slide Number Placeholder 3"/>
          <p:cNvSpPr>
            <a:spLocks noGrp="1"/>
          </p:cNvSpPr>
          <p:nvPr>
            <p:ph type="sldNum" sz="quarter" idx="5"/>
          </p:nvPr>
        </p:nvSpPr>
        <p:spPr>
          <a:noFill/>
        </p:spPr>
        <p:txBody>
          <a:bodyPr/>
          <a:lstStyle/>
          <a:p>
            <a:pPr defTabSz="950913"/>
            <a:fld id="{2F31D697-361B-4224-BE44-69A522B778A1}" type="slidenum">
              <a:rPr lang="en-US">
                <a:latin typeface="Georgia" pitchFamily="84" charset="0"/>
                <a:ea typeface="ＭＳ Ｐゴシック" pitchFamily="84" charset="-128"/>
                <a:cs typeface="ＭＳ Ｐゴシック" pitchFamily="84" charset="-128"/>
              </a:rPr>
              <a:pPr defTabSz="950913"/>
              <a:t>37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p:spPr>
        <p:txBody>
          <a:bodyPr/>
          <a:lstStyle/>
          <a:p>
            <a:endParaRPr lang="en-US">
              <a:latin typeface="Georgia" pitchFamily="84" charset="0"/>
            </a:endParaRPr>
          </a:p>
        </p:txBody>
      </p:sp>
      <p:sp>
        <p:nvSpPr>
          <p:cNvPr id="91139" name="Slide Number Placeholder 3"/>
          <p:cNvSpPr>
            <a:spLocks noGrp="1"/>
          </p:cNvSpPr>
          <p:nvPr>
            <p:ph type="sldNum" sz="quarter" idx="5"/>
          </p:nvPr>
        </p:nvSpPr>
        <p:spPr>
          <a:noFill/>
        </p:spPr>
        <p:txBody>
          <a:bodyPr/>
          <a:lstStyle/>
          <a:p>
            <a:pPr defTabSz="950913"/>
            <a:fld id="{441ADFDE-9898-4829-AC8F-75F82320349D}" type="slidenum">
              <a:rPr lang="en-US">
                <a:latin typeface="Georgia" pitchFamily="84" charset="0"/>
                <a:ea typeface="ＭＳ Ｐゴシック" pitchFamily="84" charset="-128"/>
                <a:cs typeface="ＭＳ Ｐゴシック" pitchFamily="84" charset="-128"/>
              </a:rPr>
              <a:pPr defTabSz="950913"/>
              <a:t>38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ln/>
        </p:spPr>
      </p:sp>
      <p:sp>
        <p:nvSpPr>
          <p:cNvPr id="93186" name="Notes Placeholder 2"/>
          <p:cNvSpPr>
            <a:spLocks noGrp="1"/>
          </p:cNvSpPr>
          <p:nvPr>
            <p:ph type="body" idx="1"/>
          </p:nvPr>
        </p:nvSpPr>
        <p:spPr>
          <a:noFill/>
          <a:ln/>
        </p:spPr>
        <p:txBody>
          <a:bodyPr/>
          <a:lstStyle/>
          <a:p>
            <a:endParaRPr lang="en-US">
              <a:latin typeface="Georgia" pitchFamily="84" charset="0"/>
            </a:endParaRPr>
          </a:p>
        </p:txBody>
      </p:sp>
      <p:sp>
        <p:nvSpPr>
          <p:cNvPr id="93187" name="Slide Number Placeholder 3"/>
          <p:cNvSpPr>
            <a:spLocks noGrp="1"/>
          </p:cNvSpPr>
          <p:nvPr>
            <p:ph type="sldNum" sz="quarter" idx="5"/>
          </p:nvPr>
        </p:nvSpPr>
        <p:spPr>
          <a:noFill/>
        </p:spPr>
        <p:txBody>
          <a:bodyPr/>
          <a:lstStyle/>
          <a:p>
            <a:pPr defTabSz="950913"/>
            <a:fld id="{0E951B01-AA45-489E-A632-090EB7B483A5}" type="slidenum">
              <a:rPr lang="en-US">
                <a:latin typeface="Georgia" pitchFamily="84" charset="0"/>
                <a:ea typeface="ＭＳ Ｐゴシック" pitchFamily="84" charset="-128"/>
                <a:cs typeface="ＭＳ Ｐゴシック" pitchFamily="84" charset="-128"/>
              </a:rPr>
              <a:pPr defTabSz="950913"/>
              <a:t>39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21506" name="Notes Placeholder 2"/>
          <p:cNvSpPr>
            <a:spLocks noGrp="1"/>
          </p:cNvSpPr>
          <p:nvPr>
            <p:ph type="body" idx="1"/>
          </p:nvPr>
        </p:nvSpPr>
        <p:spPr>
          <a:noFill/>
          <a:ln/>
        </p:spPr>
        <p:txBody>
          <a:bodyPr/>
          <a:lstStyle/>
          <a:p>
            <a:endParaRPr lang="en-US">
              <a:latin typeface="Georgia" pitchFamily="84" charset="0"/>
            </a:endParaRPr>
          </a:p>
        </p:txBody>
      </p:sp>
      <p:sp>
        <p:nvSpPr>
          <p:cNvPr id="21507" name="Slide Number Placeholder 3"/>
          <p:cNvSpPr>
            <a:spLocks noGrp="1"/>
          </p:cNvSpPr>
          <p:nvPr>
            <p:ph type="sldNum" sz="quarter" idx="5"/>
          </p:nvPr>
        </p:nvSpPr>
        <p:spPr>
          <a:noFill/>
        </p:spPr>
        <p:txBody>
          <a:bodyPr/>
          <a:lstStyle/>
          <a:p>
            <a:pPr defTabSz="950913"/>
            <a:fld id="{9CFF5676-3184-4837-811B-23C0101C0DD5}" type="slidenum">
              <a:rPr lang="en-US">
                <a:latin typeface="Georgia" pitchFamily="84" charset="0"/>
                <a:ea typeface="ＭＳ Ｐゴシック" pitchFamily="84" charset="-128"/>
                <a:cs typeface="ＭＳ Ｐゴシック" pitchFamily="84" charset="-128"/>
              </a:rPr>
              <a:pPr defTabSz="950913"/>
              <a:t>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p:spPr>
        <p:txBody>
          <a:bodyPr/>
          <a:lstStyle/>
          <a:p>
            <a:endParaRPr lang="en-US">
              <a:latin typeface="Georgia" pitchFamily="84" charset="0"/>
            </a:endParaRPr>
          </a:p>
        </p:txBody>
      </p:sp>
      <p:sp>
        <p:nvSpPr>
          <p:cNvPr id="95235" name="Slide Number Placeholder 3"/>
          <p:cNvSpPr>
            <a:spLocks noGrp="1"/>
          </p:cNvSpPr>
          <p:nvPr>
            <p:ph type="sldNum" sz="quarter" idx="5"/>
          </p:nvPr>
        </p:nvSpPr>
        <p:spPr>
          <a:noFill/>
        </p:spPr>
        <p:txBody>
          <a:bodyPr/>
          <a:lstStyle/>
          <a:p>
            <a:pPr defTabSz="950913"/>
            <a:fld id="{F3BF0C08-304C-4232-B0CF-07D944F0F61C}" type="slidenum">
              <a:rPr lang="en-US">
                <a:latin typeface="Georgia" pitchFamily="84" charset="0"/>
                <a:ea typeface="ＭＳ Ｐゴシック" pitchFamily="84" charset="-128"/>
                <a:cs typeface="ＭＳ Ｐゴシック" pitchFamily="84" charset="-128"/>
              </a:rPr>
              <a:pPr defTabSz="950913"/>
              <a:t>40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a:ln/>
        </p:spPr>
      </p:sp>
      <p:sp>
        <p:nvSpPr>
          <p:cNvPr id="97282" name="Notes Placeholder 2"/>
          <p:cNvSpPr>
            <a:spLocks noGrp="1"/>
          </p:cNvSpPr>
          <p:nvPr>
            <p:ph type="body" idx="1"/>
          </p:nvPr>
        </p:nvSpPr>
        <p:spPr>
          <a:noFill/>
          <a:ln/>
        </p:spPr>
        <p:txBody>
          <a:bodyPr/>
          <a:lstStyle/>
          <a:p>
            <a:endParaRPr lang="en-US">
              <a:latin typeface="Georgia" pitchFamily="84" charset="0"/>
            </a:endParaRPr>
          </a:p>
        </p:txBody>
      </p:sp>
      <p:sp>
        <p:nvSpPr>
          <p:cNvPr id="97283" name="Slide Number Placeholder 3"/>
          <p:cNvSpPr>
            <a:spLocks noGrp="1"/>
          </p:cNvSpPr>
          <p:nvPr>
            <p:ph type="sldNum" sz="quarter" idx="5"/>
          </p:nvPr>
        </p:nvSpPr>
        <p:spPr>
          <a:noFill/>
        </p:spPr>
        <p:txBody>
          <a:bodyPr/>
          <a:lstStyle/>
          <a:p>
            <a:pPr defTabSz="950913"/>
            <a:fld id="{985A4EEC-0902-4CD0-BE53-E21550A0C90E}" type="slidenum">
              <a:rPr lang="en-US">
                <a:latin typeface="Georgia" pitchFamily="84" charset="0"/>
                <a:ea typeface="ＭＳ Ｐゴシック" pitchFamily="84" charset="-128"/>
                <a:cs typeface="ＭＳ Ｐゴシック" pitchFamily="84" charset="-128"/>
              </a:rPr>
              <a:pPr defTabSz="950913"/>
              <a:t>41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endParaRPr lang="en-US">
              <a:latin typeface="Georgia" pitchFamily="84" charset="0"/>
            </a:endParaRPr>
          </a:p>
        </p:txBody>
      </p:sp>
      <p:sp>
        <p:nvSpPr>
          <p:cNvPr id="99331" name="Slide Number Placeholder 3"/>
          <p:cNvSpPr>
            <a:spLocks noGrp="1"/>
          </p:cNvSpPr>
          <p:nvPr>
            <p:ph type="sldNum" sz="quarter" idx="5"/>
          </p:nvPr>
        </p:nvSpPr>
        <p:spPr>
          <a:noFill/>
        </p:spPr>
        <p:txBody>
          <a:bodyPr/>
          <a:lstStyle/>
          <a:p>
            <a:pPr defTabSz="950913"/>
            <a:fld id="{71A78011-0919-43A0-A531-FD1CCE972039}" type="slidenum">
              <a:rPr lang="en-US">
                <a:latin typeface="Georgia" pitchFamily="84" charset="0"/>
                <a:ea typeface="ＭＳ Ｐゴシック" pitchFamily="84" charset="-128"/>
                <a:cs typeface="ＭＳ Ｐゴシック" pitchFamily="84" charset="-128"/>
              </a:rPr>
              <a:pPr defTabSz="950913"/>
              <a:t>42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a:ln/>
        </p:spPr>
        <p:txBody>
          <a:bodyPr/>
          <a:lstStyle/>
          <a:p>
            <a:endParaRPr lang="en-US">
              <a:latin typeface="Georgia" pitchFamily="84" charset="0"/>
            </a:endParaRPr>
          </a:p>
        </p:txBody>
      </p:sp>
      <p:sp>
        <p:nvSpPr>
          <p:cNvPr id="101379" name="Slide Number Placeholder 3"/>
          <p:cNvSpPr>
            <a:spLocks noGrp="1"/>
          </p:cNvSpPr>
          <p:nvPr>
            <p:ph type="sldNum" sz="quarter" idx="5"/>
          </p:nvPr>
        </p:nvSpPr>
        <p:spPr>
          <a:noFill/>
        </p:spPr>
        <p:txBody>
          <a:bodyPr/>
          <a:lstStyle/>
          <a:p>
            <a:pPr defTabSz="950913"/>
            <a:fld id="{02EBF727-8853-4A6C-A5F8-5322F9878D14}" type="slidenum">
              <a:rPr lang="en-US">
                <a:latin typeface="Georgia" pitchFamily="84" charset="0"/>
                <a:ea typeface="ＭＳ Ｐゴシック" pitchFamily="84" charset="-128"/>
                <a:cs typeface="ＭＳ Ｐゴシック" pitchFamily="84" charset="-128"/>
              </a:rPr>
              <a:pPr defTabSz="950913"/>
              <a:t>43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a:ln/>
        </p:spPr>
      </p:sp>
      <p:sp>
        <p:nvSpPr>
          <p:cNvPr id="103426" name="Notes Placeholder 2"/>
          <p:cNvSpPr>
            <a:spLocks noGrp="1"/>
          </p:cNvSpPr>
          <p:nvPr>
            <p:ph type="body" idx="1"/>
          </p:nvPr>
        </p:nvSpPr>
        <p:spPr>
          <a:noFill/>
          <a:ln/>
        </p:spPr>
        <p:txBody>
          <a:bodyPr/>
          <a:lstStyle/>
          <a:p>
            <a:endParaRPr lang="en-US">
              <a:latin typeface="Georgia" pitchFamily="84" charset="0"/>
            </a:endParaRPr>
          </a:p>
        </p:txBody>
      </p:sp>
      <p:sp>
        <p:nvSpPr>
          <p:cNvPr id="103427" name="Slide Number Placeholder 3"/>
          <p:cNvSpPr>
            <a:spLocks noGrp="1"/>
          </p:cNvSpPr>
          <p:nvPr>
            <p:ph type="sldNum" sz="quarter" idx="5"/>
          </p:nvPr>
        </p:nvSpPr>
        <p:spPr>
          <a:noFill/>
        </p:spPr>
        <p:txBody>
          <a:bodyPr/>
          <a:lstStyle/>
          <a:p>
            <a:pPr defTabSz="950913"/>
            <a:fld id="{1D586B6D-ADA5-434E-915C-88B88EF46A33}" type="slidenum">
              <a:rPr lang="en-US">
                <a:latin typeface="Georgia" pitchFamily="84" charset="0"/>
                <a:ea typeface="ＭＳ Ｐゴシック" pitchFamily="84" charset="-128"/>
                <a:cs typeface="ＭＳ Ｐゴシック" pitchFamily="84" charset="-128"/>
              </a:rPr>
              <a:pPr defTabSz="950913"/>
              <a:t>44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a:ln/>
        </p:spPr>
      </p:sp>
      <p:sp>
        <p:nvSpPr>
          <p:cNvPr id="105474" name="Notes Placeholder 2"/>
          <p:cNvSpPr>
            <a:spLocks noGrp="1"/>
          </p:cNvSpPr>
          <p:nvPr>
            <p:ph type="body" idx="1"/>
          </p:nvPr>
        </p:nvSpPr>
        <p:spPr>
          <a:noFill/>
          <a:ln/>
        </p:spPr>
        <p:txBody>
          <a:bodyPr/>
          <a:lstStyle/>
          <a:p>
            <a:endParaRPr lang="en-US">
              <a:latin typeface="Georgia" pitchFamily="84" charset="0"/>
            </a:endParaRPr>
          </a:p>
        </p:txBody>
      </p:sp>
      <p:sp>
        <p:nvSpPr>
          <p:cNvPr id="105475" name="Slide Number Placeholder 3"/>
          <p:cNvSpPr>
            <a:spLocks noGrp="1"/>
          </p:cNvSpPr>
          <p:nvPr>
            <p:ph type="sldNum" sz="quarter" idx="5"/>
          </p:nvPr>
        </p:nvSpPr>
        <p:spPr>
          <a:noFill/>
        </p:spPr>
        <p:txBody>
          <a:bodyPr/>
          <a:lstStyle/>
          <a:p>
            <a:pPr defTabSz="950913"/>
            <a:fld id="{B47FD0F7-D6EB-42EC-9330-D5F4036E8383}" type="slidenum">
              <a:rPr lang="en-US">
                <a:latin typeface="Georgia" pitchFamily="84" charset="0"/>
                <a:ea typeface="ＭＳ Ｐゴシック" pitchFamily="84" charset="-128"/>
                <a:cs typeface="ＭＳ Ｐゴシック" pitchFamily="84" charset="-128"/>
              </a:rPr>
              <a:pPr defTabSz="950913"/>
              <a:t>45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a:ln/>
        </p:spPr>
      </p:sp>
      <p:sp>
        <p:nvSpPr>
          <p:cNvPr id="107522" name="Notes Placeholder 2"/>
          <p:cNvSpPr>
            <a:spLocks noGrp="1"/>
          </p:cNvSpPr>
          <p:nvPr>
            <p:ph type="body" idx="1"/>
          </p:nvPr>
        </p:nvSpPr>
        <p:spPr>
          <a:noFill/>
          <a:ln/>
        </p:spPr>
        <p:txBody>
          <a:bodyPr/>
          <a:lstStyle/>
          <a:p>
            <a:endParaRPr lang="en-US">
              <a:latin typeface="Georgia" pitchFamily="84" charset="0"/>
            </a:endParaRPr>
          </a:p>
        </p:txBody>
      </p:sp>
      <p:sp>
        <p:nvSpPr>
          <p:cNvPr id="107523" name="Slide Number Placeholder 3"/>
          <p:cNvSpPr>
            <a:spLocks noGrp="1"/>
          </p:cNvSpPr>
          <p:nvPr>
            <p:ph type="sldNum" sz="quarter" idx="5"/>
          </p:nvPr>
        </p:nvSpPr>
        <p:spPr>
          <a:noFill/>
        </p:spPr>
        <p:txBody>
          <a:bodyPr/>
          <a:lstStyle/>
          <a:p>
            <a:pPr defTabSz="950913"/>
            <a:fld id="{6F855413-E4D4-42DC-BF11-21845CBAE610}" type="slidenum">
              <a:rPr lang="en-US">
                <a:latin typeface="Georgia" pitchFamily="84" charset="0"/>
                <a:ea typeface="ＭＳ Ｐゴシック" pitchFamily="84" charset="-128"/>
                <a:cs typeface="ＭＳ Ｐゴシック" pitchFamily="84" charset="-128"/>
              </a:rPr>
              <a:pPr defTabSz="950913"/>
              <a:t>46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a:ln/>
        </p:spPr>
      </p:sp>
      <p:sp>
        <p:nvSpPr>
          <p:cNvPr id="109570" name="Notes Placeholder 2"/>
          <p:cNvSpPr>
            <a:spLocks noGrp="1"/>
          </p:cNvSpPr>
          <p:nvPr>
            <p:ph type="body" idx="1"/>
          </p:nvPr>
        </p:nvSpPr>
        <p:spPr>
          <a:noFill/>
          <a:ln/>
        </p:spPr>
        <p:txBody>
          <a:bodyPr/>
          <a:lstStyle/>
          <a:p>
            <a:r>
              <a:rPr lang="en-US" smtClean="0">
                <a:latin typeface="Georgia" pitchFamily="84" charset="0"/>
              </a:rPr>
              <a:t>Critical Path is highlighted</a:t>
            </a:r>
          </a:p>
        </p:txBody>
      </p:sp>
      <p:sp>
        <p:nvSpPr>
          <p:cNvPr id="109571" name="Slide Number Placeholder 3"/>
          <p:cNvSpPr>
            <a:spLocks noGrp="1"/>
          </p:cNvSpPr>
          <p:nvPr>
            <p:ph type="sldNum" sz="quarter" idx="5"/>
          </p:nvPr>
        </p:nvSpPr>
        <p:spPr>
          <a:noFill/>
        </p:spPr>
        <p:txBody>
          <a:bodyPr/>
          <a:lstStyle/>
          <a:p>
            <a:pPr defTabSz="950913"/>
            <a:fld id="{56E34676-0D0E-4A86-BC01-695EC8AF6B12}" type="slidenum">
              <a:rPr lang="en-US">
                <a:latin typeface="Georgia" pitchFamily="84" charset="0"/>
                <a:ea typeface="ＭＳ Ｐゴシック" pitchFamily="84" charset="-128"/>
                <a:cs typeface="ＭＳ Ｐゴシック" pitchFamily="84" charset="-128"/>
              </a:rPr>
              <a:pPr defTabSz="950913"/>
              <a:t>47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p:spPr>
        <p:txBody>
          <a:bodyPr/>
          <a:lstStyle/>
          <a:p>
            <a:endParaRPr lang="en-US">
              <a:latin typeface="Georgia" pitchFamily="84" charset="0"/>
            </a:endParaRPr>
          </a:p>
        </p:txBody>
      </p:sp>
      <p:sp>
        <p:nvSpPr>
          <p:cNvPr id="111619" name="Slide Number Placeholder 3"/>
          <p:cNvSpPr>
            <a:spLocks noGrp="1"/>
          </p:cNvSpPr>
          <p:nvPr>
            <p:ph type="sldNum" sz="quarter" idx="5"/>
          </p:nvPr>
        </p:nvSpPr>
        <p:spPr>
          <a:noFill/>
        </p:spPr>
        <p:txBody>
          <a:bodyPr/>
          <a:lstStyle/>
          <a:p>
            <a:pPr defTabSz="950913"/>
            <a:fld id="{9078F296-393E-4D38-960E-04CD6B4C224F}" type="slidenum">
              <a:rPr lang="en-US">
                <a:latin typeface="Georgia" pitchFamily="84" charset="0"/>
                <a:ea typeface="ＭＳ Ｐゴシック" pitchFamily="84" charset="-128"/>
                <a:cs typeface="ＭＳ Ｐゴシック" pitchFamily="84" charset="-128"/>
              </a:rPr>
              <a:pPr defTabSz="950913"/>
              <a:t>48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p:spPr>
        <p:txBody>
          <a:bodyPr/>
          <a:lstStyle/>
          <a:p>
            <a:endParaRPr lang="en-US">
              <a:latin typeface="Georgia" pitchFamily="84" charset="0"/>
            </a:endParaRPr>
          </a:p>
        </p:txBody>
      </p:sp>
      <p:sp>
        <p:nvSpPr>
          <p:cNvPr id="113667" name="Slide Number Placeholder 3"/>
          <p:cNvSpPr>
            <a:spLocks noGrp="1"/>
          </p:cNvSpPr>
          <p:nvPr>
            <p:ph type="sldNum" sz="quarter" idx="5"/>
          </p:nvPr>
        </p:nvSpPr>
        <p:spPr>
          <a:noFill/>
        </p:spPr>
        <p:txBody>
          <a:bodyPr/>
          <a:lstStyle/>
          <a:p>
            <a:pPr defTabSz="950913"/>
            <a:fld id="{DE8F2DAE-A30E-4F12-A033-A2FD87BF9595}" type="slidenum">
              <a:rPr lang="en-US">
                <a:latin typeface="Georgia" pitchFamily="84" charset="0"/>
                <a:ea typeface="ＭＳ Ｐゴシック" pitchFamily="84" charset="-128"/>
                <a:cs typeface="ＭＳ Ｐゴシック" pitchFamily="84" charset="-128"/>
              </a:rPr>
              <a:pPr defTabSz="950913"/>
              <a:t>49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p:spPr>
        <p:txBody>
          <a:bodyPr/>
          <a:lstStyle/>
          <a:p>
            <a:endParaRPr lang="en-US">
              <a:latin typeface="Georgia" pitchFamily="84" charset="0"/>
            </a:endParaRPr>
          </a:p>
        </p:txBody>
      </p:sp>
      <p:sp>
        <p:nvSpPr>
          <p:cNvPr id="23555" name="Slide Number Placeholder 3"/>
          <p:cNvSpPr>
            <a:spLocks noGrp="1"/>
          </p:cNvSpPr>
          <p:nvPr>
            <p:ph type="sldNum" sz="quarter" idx="5"/>
          </p:nvPr>
        </p:nvSpPr>
        <p:spPr>
          <a:noFill/>
        </p:spPr>
        <p:txBody>
          <a:bodyPr/>
          <a:lstStyle/>
          <a:p>
            <a:pPr defTabSz="950913"/>
            <a:fld id="{82ED9173-5DB4-4C45-ADAE-BDDBC34F2220}" type="slidenum">
              <a:rPr lang="en-US">
                <a:latin typeface="Georgia" pitchFamily="84" charset="0"/>
                <a:ea typeface="ＭＳ Ｐゴシック" pitchFamily="84" charset="-128"/>
                <a:cs typeface="ＭＳ Ｐゴシック" pitchFamily="84" charset="-128"/>
              </a:rPr>
              <a:pPr defTabSz="950913"/>
              <a:t>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a:ln/>
        </p:spPr>
      </p:sp>
      <p:sp>
        <p:nvSpPr>
          <p:cNvPr id="115714" name="Notes Placeholder 2"/>
          <p:cNvSpPr>
            <a:spLocks noGrp="1"/>
          </p:cNvSpPr>
          <p:nvPr>
            <p:ph type="body" idx="1"/>
          </p:nvPr>
        </p:nvSpPr>
        <p:spPr>
          <a:noFill/>
          <a:ln/>
        </p:spPr>
        <p:txBody>
          <a:bodyPr/>
          <a:lstStyle/>
          <a:p>
            <a:endParaRPr lang="en-US">
              <a:latin typeface="Georgia" pitchFamily="84" charset="0"/>
            </a:endParaRPr>
          </a:p>
        </p:txBody>
      </p:sp>
      <p:sp>
        <p:nvSpPr>
          <p:cNvPr id="115715" name="Slide Number Placeholder 3"/>
          <p:cNvSpPr>
            <a:spLocks noGrp="1"/>
          </p:cNvSpPr>
          <p:nvPr>
            <p:ph type="sldNum" sz="quarter" idx="5"/>
          </p:nvPr>
        </p:nvSpPr>
        <p:spPr>
          <a:noFill/>
        </p:spPr>
        <p:txBody>
          <a:bodyPr/>
          <a:lstStyle/>
          <a:p>
            <a:pPr defTabSz="950913"/>
            <a:fld id="{40CCECA1-F2BE-4289-B895-19A5A21CAC5E}" type="slidenum">
              <a:rPr lang="en-US">
                <a:latin typeface="Georgia" pitchFamily="84" charset="0"/>
                <a:ea typeface="ＭＳ Ｐゴシック" pitchFamily="84" charset="-128"/>
                <a:cs typeface="ＭＳ Ｐゴシック" pitchFamily="84" charset="-128"/>
              </a:rPr>
              <a:pPr defTabSz="950913"/>
              <a:t>50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a:ln/>
        </p:spPr>
      </p:sp>
      <p:sp>
        <p:nvSpPr>
          <p:cNvPr id="117762" name="Notes Placeholder 2"/>
          <p:cNvSpPr>
            <a:spLocks noGrp="1"/>
          </p:cNvSpPr>
          <p:nvPr>
            <p:ph type="body" idx="1"/>
          </p:nvPr>
        </p:nvSpPr>
        <p:spPr>
          <a:noFill/>
          <a:ln/>
        </p:spPr>
        <p:txBody>
          <a:bodyPr/>
          <a:lstStyle/>
          <a:p>
            <a:endParaRPr lang="en-US">
              <a:latin typeface="Georgia" pitchFamily="84" charset="0"/>
            </a:endParaRPr>
          </a:p>
        </p:txBody>
      </p:sp>
      <p:sp>
        <p:nvSpPr>
          <p:cNvPr id="117763" name="Slide Number Placeholder 3"/>
          <p:cNvSpPr>
            <a:spLocks noGrp="1"/>
          </p:cNvSpPr>
          <p:nvPr>
            <p:ph type="sldNum" sz="quarter" idx="5"/>
          </p:nvPr>
        </p:nvSpPr>
        <p:spPr>
          <a:noFill/>
        </p:spPr>
        <p:txBody>
          <a:bodyPr/>
          <a:lstStyle/>
          <a:p>
            <a:pPr defTabSz="950913"/>
            <a:fld id="{9A1A517F-813D-469A-A6B2-F9BBE2E2840B}" type="slidenum">
              <a:rPr lang="en-US">
                <a:latin typeface="Georgia" pitchFamily="84" charset="0"/>
                <a:ea typeface="ＭＳ Ｐゴシック" pitchFamily="84" charset="-128"/>
                <a:cs typeface="ＭＳ Ｐゴシック" pitchFamily="84" charset="-128"/>
              </a:rPr>
              <a:pPr defTabSz="950913"/>
              <a:t>51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a:ln/>
        </p:spPr>
      </p:sp>
      <p:sp>
        <p:nvSpPr>
          <p:cNvPr id="119810" name="Notes Placeholder 2"/>
          <p:cNvSpPr>
            <a:spLocks noGrp="1"/>
          </p:cNvSpPr>
          <p:nvPr>
            <p:ph type="body" idx="1"/>
          </p:nvPr>
        </p:nvSpPr>
        <p:spPr>
          <a:noFill/>
          <a:ln/>
        </p:spPr>
        <p:txBody>
          <a:bodyPr/>
          <a:lstStyle/>
          <a:p>
            <a:endParaRPr lang="en-US">
              <a:latin typeface="Georgia" pitchFamily="84" charset="0"/>
            </a:endParaRPr>
          </a:p>
        </p:txBody>
      </p:sp>
      <p:sp>
        <p:nvSpPr>
          <p:cNvPr id="119811" name="Slide Number Placeholder 3"/>
          <p:cNvSpPr>
            <a:spLocks noGrp="1"/>
          </p:cNvSpPr>
          <p:nvPr>
            <p:ph type="sldNum" sz="quarter" idx="5"/>
          </p:nvPr>
        </p:nvSpPr>
        <p:spPr>
          <a:noFill/>
        </p:spPr>
        <p:txBody>
          <a:bodyPr/>
          <a:lstStyle/>
          <a:p>
            <a:pPr defTabSz="950913"/>
            <a:fld id="{0DD68A16-B861-4ADC-A2C7-1CF09E44C024}" type="slidenum">
              <a:rPr lang="en-US">
                <a:latin typeface="Georgia" pitchFamily="84" charset="0"/>
                <a:ea typeface="ＭＳ Ｐゴシック" pitchFamily="84" charset="-128"/>
                <a:cs typeface="ＭＳ Ｐゴシック" pitchFamily="84" charset="-128"/>
              </a:rPr>
              <a:pPr defTabSz="950913"/>
              <a:t>52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a:ln/>
        </p:spPr>
      </p:sp>
      <p:sp>
        <p:nvSpPr>
          <p:cNvPr id="121858" name="Notes Placeholder 2"/>
          <p:cNvSpPr>
            <a:spLocks noGrp="1"/>
          </p:cNvSpPr>
          <p:nvPr>
            <p:ph type="body" idx="1"/>
          </p:nvPr>
        </p:nvSpPr>
        <p:spPr>
          <a:noFill/>
          <a:ln/>
        </p:spPr>
        <p:txBody>
          <a:bodyPr/>
          <a:lstStyle/>
          <a:p>
            <a:endParaRPr lang="en-US">
              <a:latin typeface="Georgia" pitchFamily="84" charset="0"/>
            </a:endParaRPr>
          </a:p>
        </p:txBody>
      </p:sp>
      <p:sp>
        <p:nvSpPr>
          <p:cNvPr id="121859" name="Slide Number Placeholder 3"/>
          <p:cNvSpPr>
            <a:spLocks noGrp="1"/>
          </p:cNvSpPr>
          <p:nvPr>
            <p:ph type="sldNum" sz="quarter" idx="5"/>
          </p:nvPr>
        </p:nvSpPr>
        <p:spPr>
          <a:noFill/>
        </p:spPr>
        <p:txBody>
          <a:bodyPr/>
          <a:lstStyle/>
          <a:p>
            <a:pPr defTabSz="950913"/>
            <a:fld id="{C67BE8B7-5884-409D-A684-701E15DDB2E4}" type="slidenum">
              <a:rPr lang="en-US">
                <a:latin typeface="Georgia" pitchFamily="84" charset="0"/>
                <a:ea typeface="ＭＳ Ｐゴシック" pitchFamily="84" charset="-128"/>
                <a:cs typeface="ＭＳ Ｐゴシック" pitchFamily="84" charset="-128"/>
              </a:rPr>
              <a:pPr defTabSz="950913"/>
              <a:t>53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a:ln/>
        </p:spPr>
      </p:sp>
      <p:sp>
        <p:nvSpPr>
          <p:cNvPr id="123906" name="Notes Placeholder 2"/>
          <p:cNvSpPr>
            <a:spLocks noGrp="1"/>
          </p:cNvSpPr>
          <p:nvPr>
            <p:ph type="body" idx="1"/>
          </p:nvPr>
        </p:nvSpPr>
        <p:spPr>
          <a:noFill/>
          <a:ln/>
        </p:spPr>
        <p:txBody>
          <a:bodyPr/>
          <a:lstStyle/>
          <a:p>
            <a:endParaRPr lang="en-US">
              <a:latin typeface="Georgia" pitchFamily="84" charset="0"/>
            </a:endParaRPr>
          </a:p>
        </p:txBody>
      </p:sp>
      <p:sp>
        <p:nvSpPr>
          <p:cNvPr id="123907" name="Slide Number Placeholder 3"/>
          <p:cNvSpPr>
            <a:spLocks noGrp="1"/>
          </p:cNvSpPr>
          <p:nvPr>
            <p:ph type="sldNum" sz="quarter" idx="5"/>
          </p:nvPr>
        </p:nvSpPr>
        <p:spPr>
          <a:noFill/>
        </p:spPr>
        <p:txBody>
          <a:bodyPr/>
          <a:lstStyle/>
          <a:p>
            <a:pPr defTabSz="950913"/>
            <a:fld id="{0A5FB638-1536-4A1F-A376-8E4C51EFA4CA}" type="slidenum">
              <a:rPr lang="en-US">
                <a:latin typeface="Georgia" pitchFamily="84" charset="0"/>
                <a:ea typeface="ＭＳ Ｐゴシック" pitchFamily="84" charset="-128"/>
                <a:cs typeface="ＭＳ Ｐゴシック" pitchFamily="84" charset="-128"/>
              </a:rPr>
              <a:pPr defTabSz="950913"/>
              <a:t>54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p:spPr>
        <p:txBody>
          <a:bodyPr/>
          <a:lstStyle/>
          <a:p>
            <a:endParaRPr lang="en-US">
              <a:latin typeface="Georgia" pitchFamily="84" charset="0"/>
            </a:endParaRPr>
          </a:p>
        </p:txBody>
      </p:sp>
      <p:sp>
        <p:nvSpPr>
          <p:cNvPr id="125955" name="Slide Number Placeholder 3"/>
          <p:cNvSpPr>
            <a:spLocks noGrp="1"/>
          </p:cNvSpPr>
          <p:nvPr>
            <p:ph type="sldNum" sz="quarter" idx="5"/>
          </p:nvPr>
        </p:nvSpPr>
        <p:spPr>
          <a:noFill/>
        </p:spPr>
        <p:txBody>
          <a:bodyPr/>
          <a:lstStyle/>
          <a:p>
            <a:pPr defTabSz="950913"/>
            <a:fld id="{259F9EF5-3D87-4C3B-9BE2-91895EAE9438}" type="slidenum">
              <a:rPr lang="en-US">
                <a:latin typeface="Georgia" pitchFamily="84" charset="0"/>
                <a:ea typeface="ＭＳ Ｐゴシック" pitchFamily="84" charset="-128"/>
                <a:cs typeface="ＭＳ Ｐゴシック" pitchFamily="84" charset="-128"/>
              </a:rPr>
              <a:pPr defTabSz="950913"/>
              <a:t>55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a:ln/>
        </p:spPr>
      </p:sp>
      <p:sp>
        <p:nvSpPr>
          <p:cNvPr id="128002" name="Notes Placeholder 2"/>
          <p:cNvSpPr>
            <a:spLocks noGrp="1"/>
          </p:cNvSpPr>
          <p:nvPr>
            <p:ph type="body" idx="1"/>
          </p:nvPr>
        </p:nvSpPr>
        <p:spPr>
          <a:noFill/>
          <a:ln/>
        </p:spPr>
        <p:txBody>
          <a:bodyPr/>
          <a:lstStyle/>
          <a:p>
            <a:endParaRPr lang="en-US">
              <a:latin typeface="Georgia" pitchFamily="84" charset="0"/>
            </a:endParaRPr>
          </a:p>
        </p:txBody>
      </p:sp>
      <p:sp>
        <p:nvSpPr>
          <p:cNvPr id="128003" name="Slide Number Placeholder 3"/>
          <p:cNvSpPr>
            <a:spLocks noGrp="1"/>
          </p:cNvSpPr>
          <p:nvPr>
            <p:ph type="sldNum" sz="quarter" idx="5"/>
          </p:nvPr>
        </p:nvSpPr>
        <p:spPr>
          <a:noFill/>
        </p:spPr>
        <p:txBody>
          <a:bodyPr/>
          <a:lstStyle/>
          <a:p>
            <a:pPr defTabSz="950913"/>
            <a:fld id="{A60B7D08-00B1-47C7-890A-3D51E2DC4D59}" type="slidenum">
              <a:rPr lang="en-US">
                <a:latin typeface="Georgia" pitchFamily="84" charset="0"/>
                <a:ea typeface="ＭＳ Ｐゴシック" pitchFamily="84" charset="-128"/>
                <a:cs typeface="ＭＳ Ｐゴシック" pitchFamily="84" charset="-128"/>
              </a:rPr>
              <a:pPr defTabSz="950913"/>
              <a:t>56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a:ln/>
        </p:spPr>
      </p:sp>
      <p:sp>
        <p:nvSpPr>
          <p:cNvPr id="130050" name="Notes Placeholder 2"/>
          <p:cNvSpPr>
            <a:spLocks noGrp="1"/>
          </p:cNvSpPr>
          <p:nvPr>
            <p:ph type="body" idx="1"/>
          </p:nvPr>
        </p:nvSpPr>
        <p:spPr>
          <a:noFill/>
          <a:ln/>
        </p:spPr>
        <p:txBody>
          <a:bodyPr/>
          <a:lstStyle/>
          <a:p>
            <a:pPr marL="0" lvl="1">
              <a:lnSpc>
                <a:spcPct val="80000"/>
              </a:lnSpc>
            </a:pPr>
            <a:endParaRPr lang="en-US" sz="2000" smtClean="0">
              <a:latin typeface="Georgia" pitchFamily="84" charset="0"/>
            </a:endParaRPr>
          </a:p>
        </p:txBody>
      </p:sp>
      <p:sp>
        <p:nvSpPr>
          <p:cNvPr id="130051" name="Slide Number Placeholder 3"/>
          <p:cNvSpPr>
            <a:spLocks noGrp="1"/>
          </p:cNvSpPr>
          <p:nvPr>
            <p:ph type="sldNum" sz="quarter" idx="5"/>
          </p:nvPr>
        </p:nvSpPr>
        <p:spPr>
          <a:noFill/>
        </p:spPr>
        <p:txBody>
          <a:bodyPr/>
          <a:lstStyle/>
          <a:p>
            <a:pPr defTabSz="950913"/>
            <a:fld id="{3DB7D9E7-280A-4B6D-B54B-4768AE48C9A0}" type="slidenum">
              <a:rPr lang="en-US">
                <a:latin typeface="Georgia" pitchFamily="84" charset="0"/>
                <a:ea typeface="ＭＳ Ｐゴシック" pitchFamily="84" charset="-128"/>
                <a:cs typeface="ＭＳ Ｐゴシック" pitchFamily="84" charset="-128"/>
              </a:rPr>
              <a:pPr defTabSz="950913"/>
              <a:t>57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a:ln/>
        </p:spPr>
      </p:sp>
      <p:sp>
        <p:nvSpPr>
          <p:cNvPr id="132098" name="Notes Placeholder 2"/>
          <p:cNvSpPr>
            <a:spLocks noGrp="1"/>
          </p:cNvSpPr>
          <p:nvPr>
            <p:ph type="body" idx="1"/>
          </p:nvPr>
        </p:nvSpPr>
        <p:spPr>
          <a:noFill/>
          <a:ln/>
        </p:spPr>
        <p:txBody>
          <a:bodyPr/>
          <a:lstStyle/>
          <a:p>
            <a:endParaRPr lang="en-US">
              <a:latin typeface="Georgia" pitchFamily="84" charset="0"/>
            </a:endParaRPr>
          </a:p>
        </p:txBody>
      </p:sp>
      <p:sp>
        <p:nvSpPr>
          <p:cNvPr id="132099" name="Slide Number Placeholder 3"/>
          <p:cNvSpPr>
            <a:spLocks noGrp="1"/>
          </p:cNvSpPr>
          <p:nvPr>
            <p:ph type="sldNum" sz="quarter" idx="5"/>
          </p:nvPr>
        </p:nvSpPr>
        <p:spPr>
          <a:noFill/>
        </p:spPr>
        <p:txBody>
          <a:bodyPr/>
          <a:lstStyle/>
          <a:p>
            <a:pPr defTabSz="950913"/>
            <a:fld id="{B4E31B3A-DBB8-4CEB-80D7-AB4D71F2EC1E}" type="slidenum">
              <a:rPr lang="en-US">
                <a:latin typeface="Georgia" pitchFamily="84" charset="0"/>
                <a:ea typeface="ＭＳ Ｐゴシック" pitchFamily="84" charset="-128"/>
                <a:cs typeface="ＭＳ Ｐゴシック" pitchFamily="84" charset="-128"/>
              </a:rPr>
              <a:pPr defTabSz="950913"/>
              <a:t>58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a:ln/>
        </p:spPr>
      </p:sp>
      <p:sp>
        <p:nvSpPr>
          <p:cNvPr id="134146" name="Notes Placeholder 2"/>
          <p:cNvSpPr>
            <a:spLocks noGrp="1"/>
          </p:cNvSpPr>
          <p:nvPr>
            <p:ph type="body" idx="1"/>
          </p:nvPr>
        </p:nvSpPr>
        <p:spPr>
          <a:noFill/>
          <a:ln/>
        </p:spPr>
        <p:txBody>
          <a:bodyPr/>
          <a:lstStyle/>
          <a:p>
            <a:endParaRPr lang="en-US">
              <a:latin typeface="Georgia" pitchFamily="84" charset="0"/>
            </a:endParaRPr>
          </a:p>
        </p:txBody>
      </p:sp>
      <p:sp>
        <p:nvSpPr>
          <p:cNvPr id="134147" name="Slide Number Placeholder 3"/>
          <p:cNvSpPr>
            <a:spLocks noGrp="1"/>
          </p:cNvSpPr>
          <p:nvPr>
            <p:ph type="sldNum" sz="quarter" idx="5"/>
          </p:nvPr>
        </p:nvSpPr>
        <p:spPr>
          <a:noFill/>
        </p:spPr>
        <p:txBody>
          <a:bodyPr/>
          <a:lstStyle/>
          <a:p>
            <a:pPr defTabSz="950913"/>
            <a:fld id="{E603D357-58E5-4EAC-88C0-44C3D5E35B24}" type="slidenum">
              <a:rPr lang="en-US">
                <a:latin typeface="Georgia" pitchFamily="84" charset="0"/>
                <a:ea typeface="ＭＳ Ｐゴシック" pitchFamily="84" charset="-128"/>
                <a:cs typeface="ＭＳ Ｐゴシック" pitchFamily="84" charset="-128"/>
              </a:rPr>
              <a:pPr defTabSz="950913"/>
              <a:t>59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p:spPr>
        <p:txBody>
          <a:bodyPr/>
          <a:lstStyle/>
          <a:p>
            <a:endParaRPr lang="en-US">
              <a:latin typeface="Georgia" pitchFamily="84" charset="0"/>
            </a:endParaRPr>
          </a:p>
        </p:txBody>
      </p:sp>
      <p:sp>
        <p:nvSpPr>
          <p:cNvPr id="25603" name="Slide Number Placeholder 3"/>
          <p:cNvSpPr>
            <a:spLocks noGrp="1"/>
          </p:cNvSpPr>
          <p:nvPr>
            <p:ph type="sldNum" sz="quarter" idx="5"/>
          </p:nvPr>
        </p:nvSpPr>
        <p:spPr>
          <a:noFill/>
        </p:spPr>
        <p:txBody>
          <a:bodyPr/>
          <a:lstStyle/>
          <a:p>
            <a:pPr defTabSz="950913"/>
            <a:fld id="{65B95DA9-D384-4D10-9CA4-E99FF5D1A719}" type="slidenum">
              <a:rPr lang="en-US">
                <a:latin typeface="Georgia" pitchFamily="84" charset="0"/>
                <a:ea typeface="ＭＳ Ｐゴシック" pitchFamily="84" charset="-128"/>
                <a:cs typeface="ＭＳ Ｐゴシック" pitchFamily="84" charset="-128"/>
              </a:rPr>
              <a:pPr defTabSz="950913"/>
              <a:t>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p:spPr>
        <p:txBody>
          <a:bodyPr/>
          <a:lstStyle/>
          <a:p>
            <a:endParaRPr lang="en-US">
              <a:latin typeface="Georgia" pitchFamily="84" charset="0"/>
            </a:endParaRPr>
          </a:p>
        </p:txBody>
      </p:sp>
      <p:sp>
        <p:nvSpPr>
          <p:cNvPr id="136195" name="Slide Number Placeholder 3"/>
          <p:cNvSpPr>
            <a:spLocks noGrp="1"/>
          </p:cNvSpPr>
          <p:nvPr>
            <p:ph type="sldNum" sz="quarter" idx="5"/>
          </p:nvPr>
        </p:nvSpPr>
        <p:spPr>
          <a:noFill/>
        </p:spPr>
        <p:txBody>
          <a:bodyPr/>
          <a:lstStyle/>
          <a:p>
            <a:pPr defTabSz="950913"/>
            <a:fld id="{7132D401-3245-442A-8358-A9025E295727}" type="slidenum">
              <a:rPr lang="en-US">
                <a:latin typeface="Georgia" pitchFamily="84" charset="0"/>
                <a:ea typeface="ＭＳ Ｐゴシック" pitchFamily="84" charset="-128"/>
                <a:cs typeface="ＭＳ Ｐゴシック" pitchFamily="84" charset="-128"/>
              </a:rPr>
              <a:pPr defTabSz="950913"/>
              <a:t>60</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a:ln/>
        </p:spPr>
      </p:sp>
      <p:sp>
        <p:nvSpPr>
          <p:cNvPr id="138242" name="Notes Placeholder 2"/>
          <p:cNvSpPr>
            <a:spLocks noGrp="1"/>
          </p:cNvSpPr>
          <p:nvPr>
            <p:ph type="body" idx="1"/>
          </p:nvPr>
        </p:nvSpPr>
        <p:spPr>
          <a:noFill/>
          <a:ln/>
        </p:spPr>
        <p:txBody>
          <a:bodyPr/>
          <a:lstStyle/>
          <a:p>
            <a:pPr marL="0" lvl="1">
              <a:lnSpc>
                <a:spcPct val="80000"/>
              </a:lnSpc>
            </a:pPr>
            <a:endParaRPr lang="en-US">
              <a:latin typeface="Georgia" pitchFamily="84" charset="0"/>
            </a:endParaRPr>
          </a:p>
        </p:txBody>
      </p:sp>
      <p:sp>
        <p:nvSpPr>
          <p:cNvPr id="138243" name="Slide Number Placeholder 3"/>
          <p:cNvSpPr>
            <a:spLocks noGrp="1"/>
          </p:cNvSpPr>
          <p:nvPr>
            <p:ph type="sldNum" sz="quarter" idx="5"/>
          </p:nvPr>
        </p:nvSpPr>
        <p:spPr>
          <a:noFill/>
        </p:spPr>
        <p:txBody>
          <a:bodyPr/>
          <a:lstStyle/>
          <a:p>
            <a:pPr defTabSz="950913"/>
            <a:fld id="{F186EE6C-F2D4-4E88-B7E2-30647BBC8B87}" type="slidenum">
              <a:rPr lang="en-US">
                <a:latin typeface="Georgia" pitchFamily="84" charset="0"/>
                <a:ea typeface="ＭＳ Ｐゴシック" pitchFamily="84" charset="-128"/>
                <a:cs typeface="ＭＳ Ｐゴシック" pitchFamily="84" charset="-128"/>
              </a:rPr>
              <a:pPr defTabSz="950913"/>
              <a:t>61</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a:ln/>
        </p:spPr>
      </p:sp>
      <p:sp>
        <p:nvSpPr>
          <p:cNvPr id="140290" name="Notes Placeholder 2"/>
          <p:cNvSpPr>
            <a:spLocks noGrp="1"/>
          </p:cNvSpPr>
          <p:nvPr>
            <p:ph type="body" idx="1"/>
          </p:nvPr>
        </p:nvSpPr>
        <p:spPr>
          <a:noFill/>
          <a:ln/>
        </p:spPr>
        <p:txBody>
          <a:bodyPr/>
          <a:lstStyle/>
          <a:p>
            <a:endParaRPr lang="en-US">
              <a:latin typeface="Georgia" pitchFamily="84" charset="0"/>
            </a:endParaRPr>
          </a:p>
        </p:txBody>
      </p:sp>
      <p:sp>
        <p:nvSpPr>
          <p:cNvPr id="140291" name="Slide Number Placeholder 3"/>
          <p:cNvSpPr>
            <a:spLocks noGrp="1"/>
          </p:cNvSpPr>
          <p:nvPr>
            <p:ph type="sldNum" sz="quarter" idx="5"/>
          </p:nvPr>
        </p:nvSpPr>
        <p:spPr>
          <a:noFill/>
        </p:spPr>
        <p:txBody>
          <a:bodyPr/>
          <a:lstStyle/>
          <a:p>
            <a:pPr defTabSz="950913"/>
            <a:fld id="{3B292AC4-8018-4B12-BC01-48FB63B56ADD}" type="slidenum">
              <a:rPr lang="en-US">
                <a:latin typeface="Georgia" pitchFamily="84" charset="0"/>
                <a:ea typeface="ＭＳ Ｐゴシック" pitchFamily="84" charset="-128"/>
                <a:cs typeface="ＭＳ Ｐゴシック" pitchFamily="84" charset="-128"/>
              </a:rPr>
              <a:pPr defTabSz="950913"/>
              <a:t>62</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a:ln/>
        </p:spPr>
      </p:sp>
      <p:sp>
        <p:nvSpPr>
          <p:cNvPr id="142338" name="Notes Placeholder 2"/>
          <p:cNvSpPr>
            <a:spLocks noGrp="1"/>
          </p:cNvSpPr>
          <p:nvPr>
            <p:ph type="body" idx="1"/>
          </p:nvPr>
        </p:nvSpPr>
        <p:spPr>
          <a:noFill/>
          <a:ln/>
        </p:spPr>
        <p:txBody>
          <a:bodyPr/>
          <a:lstStyle/>
          <a:p>
            <a:endParaRPr lang="en-US">
              <a:latin typeface="Georgia" pitchFamily="84" charset="0"/>
            </a:endParaRPr>
          </a:p>
        </p:txBody>
      </p:sp>
      <p:sp>
        <p:nvSpPr>
          <p:cNvPr id="142339" name="Slide Number Placeholder 3"/>
          <p:cNvSpPr>
            <a:spLocks noGrp="1"/>
          </p:cNvSpPr>
          <p:nvPr>
            <p:ph type="sldNum" sz="quarter" idx="5"/>
          </p:nvPr>
        </p:nvSpPr>
        <p:spPr>
          <a:noFill/>
        </p:spPr>
        <p:txBody>
          <a:bodyPr/>
          <a:lstStyle/>
          <a:p>
            <a:pPr defTabSz="950913"/>
            <a:fld id="{8067F218-C690-4FFC-95B8-C5D1D091D4E0}" type="slidenum">
              <a:rPr lang="en-US">
                <a:latin typeface="Georgia" pitchFamily="84" charset="0"/>
                <a:ea typeface="ＭＳ Ｐゴシック" pitchFamily="84" charset="-128"/>
                <a:cs typeface="ＭＳ Ｐゴシック" pitchFamily="84" charset="-128"/>
              </a:rPr>
              <a:pPr defTabSz="950913"/>
              <a:t>63</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a:ln/>
        </p:spPr>
      </p:sp>
      <p:sp>
        <p:nvSpPr>
          <p:cNvPr id="144386" name="Notes Placeholder 2"/>
          <p:cNvSpPr>
            <a:spLocks noGrp="1"/>
          </p:cNvSpPr>
          <p:nvPr>
            <p:ph type="body" idx="1"/>
          </p:nvPr>
        </p:nvSpPr>
        <p:spPr>
          <a:noFill/>
          <a:ln/>
        </p:spPr>
        <p:txBody>
          <a:bodyPr/>
          <a:lstStyle/>
          <a:p>
            <a:endParaRPr lang="en-US">
              <a:latin typeface="Georgia" pitchFamily="84" charset="0"/>
            </a:endParaRPr>
          </a:p>
        </p:txBody>
      </p:sp>
      <p:sp>
        <p:nvSpPr>
          <p:cNvPr id="144387" name="Slide Number Placeholder 3"/>
          <p:cNvSpPr>
            <a:spLocks noGrp="1"/>
          </p:cNvSpPr>
          <p:nvPr>
            <p:ph type="sldNum" sz="quarter" idx="5"/>
          </p:nvPr>
        </p:nvSpPr>
        <p:spPr>
          <a:noFill/>
        </p:spPr>
        <p:txBody>
          <a:bodyPr/>
          <a:lstStyle/>
          <a:p>
            <a:pPr defTabSz="950913"/>
            <a:fld id="{3B4FD93D-AC38-4E00-8F43-D86F2E17BF87}" type="slidenum">
              <a:rPr lang="en-US">
                <a:latin typeface="Georgia" pitchFamily="84" charset="0"/>
                <a:ea typeface="ＭＳ Ｐゴシック" pitchFamily="84" charset="-128"/>
                <a:cs typeface="ＭＳ Ｐゴシック" pitchFamily="84" charset="-128"/>
              </a:rPr>
              <a:pPr defTabSz="950913"/>
              <a:t>64</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a:ln/>
        </p:spPr>
      </p:sp>
      <p:sp>
        <p:nvSpPr>
          <p:cNvPr id="146434" name="Notes Placeholder 2"/>
          <p:cNvSpPr>
            <a:spLocks noGrp="1"/>
          </p:cNvSpPr>
          <p:nvPr>
            <p:ph type="body" idx="1"/>
          </p:nvPr>
        </p:nvSpPr>
        <p:spPr>
          <a:noFill/>
          <a:ln/>
        </p:spPr>
        <p:txBody>
          <a:bodyPr/>
          <a:lstStyle/>
          <a:p>
            <a:endParaRPr lang="en-US">
              <a:latin typeface="Georgia" pitchFamily="84" charset="0"/>
            </a:endParaRPr>
          </a:p>
        </p:txBody>
      </p:sp>
      <p:sp>
        <p:nvSpPr>
          <p:cNvPr id="146435" name="Slide Number Placeholder 3"/>
          <p:cNvSpPr>
            <a:spLocks noGrp="1"/>
          </p:cNvSpPr>
          <p:nvPr>
            <p:ph type="sldNum" sz="quarter" idx="5"/>
          </p:nvPr>
        </p:nvSpPr>
        <p:spPr>
          <a:noFill/>
        </p:spPr>
        <p:txBody>
          <a:bodyPr/>
          <a:lstStyle/>
          <a:p>
            <a:pPr defTabSz="950913"/>
            <a:fld id="{DEF12350-E7A9-4C87-9149-7BE9297B0765}" type="slidenum">
              <a:rPr lang="en-US">
                <a:latin typeface="Georgia" pitchFamily="84" charset="0"/>
                <a:ea typeface="ＭＳ Ｐゴシック" pitchFamily="84" charset="-128"/>
                <a:cs typeface="ＭＳ Ｐゴシック" pitchFamily="84" charset="-128"/>
              </a:rPr>
              <a:pPr defTabSz="950913"/>
              <a:t>65</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a:ln/>
        </p:spPr>
      </p:sp>
      <p:sp>
        <p:nvSpPr>
          <p:cNvPr id="148482" name="Notes Placeholder 2"/>
          <p:cNvSpPr>
            <a:spLocks noGrp="1"/>
          </p:cNvSpPr>
          <p:nvPr>
            <p:ph type="body" idx="1"/>
          </p:nvPr>
        </p:nvSpPr>
        <p:spPr>
          <a:noFill/>
          <a:ln/>
        </p:spPr>
        <p:txBody>
          <a:bodyPr/>
          <a:lstStyle/>
          <a:p>
            <a:endParaRPr lang="en-US">
              <a:latin typeface="Georgia" pitchFamily="84" charset="0"/>
            </a:endParaRPr>
          </a:p>
        </p:txBody>
      </p:sp>
      <p:sp>
        <p:nvSpPr>
          <p:cNvPr id="148483" name="Slide Number Placeholder 3"/>
          <p:cNvSpPr>
            <a:spLocks noGrp="1"/>
          </p:cNvSpPr>
          <p:nvPr>
            <p:ph type="sldNum" sz="quarter" idx="5"/>
          </p:nvPr>
        </p:nvSpPr>
        <p:spPr>
          <a:noFill/>
        </p:spPr>
        <p:txBody>
          <a:bodyPr/>
          <a:lstStyle/>
          <a:p>
            <a:pPr defTabSz="950913"/>
            <a:fld id="{6EA65F3D-263E-4DFD-9D77-65B0F857E6E4}" type="slidenum">
              <a:rPr lang="en-US">
                <a:latin typeface="Georgia" pitchFamily="84" charset="0"/>
                <a:ea typeface="ＭＳ Ｐゴシック" pitchFamily="84" charset="-128"/>
                <a:cs typeface="ＭＳ Ｐゴシック" pitchFamily="84" charset="-128"/>
              </a:rPr>
              <a:pPr defTabSz="950913"/>
              <a:t>66</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a:ln/>
        </p:spPr>
      </p:sp>
      <p:sp>
        <p:nvSpPr>
          <p:cNvPr id="27650" name="Notes Placeholder 2"/>
          <p:cNvSpPr>
            <a:spLocks noGrp="1"/>
          </p:cNvSpPr>
          <p:nvPr>
            <p:ph type="body" idx="1"/>
          </p:nvPr>
        </p:nvSpPr>
        <p:spPr>
          <a:noFill/>
          <a:ln/>
        </p:spPr>
        <p:txBody>
          <a:bodyPr/>
          <a:lstStyle/>
          <a:p>
            <a:endParaRPr lang="en-US">
              <a:latin typeface="Georgia" pitchFamily="84" charset="0"/>
            </a:endParaRPr>
          </a:p>
        </p:txBody>
      </p:sp>
      <p:sp>
        <p:nvSpPr>
          <p:cNvPr id="27651" name="Slide Number Placeholder 3"/>
          <p:cNvSpPr>
            <a:spLocks noGrp="1"/>
          </p:cNvSpPr>
          <p:nvPr>
            <p:ph type="sldNum" sz="quarter" idx="5"/>
          </p:nvPr>
        </p:nvSpPr>
        <p:spPr>
          <a:noFill/>
        </p:spPr>
        <p:txBody>
          <a:bodyPr/>
          <a:lstStyle/>
          <a:p>
            <a:pPr defTabSz="950913"/>
            <a:fld id="{86690CFE-39A0-4635-95EB-560178008FD8}" type="slidenum">
              <a:rPr lang="en-US">
                <a:latin typeface="Georgia" pitchFamily="84" charset="0"/>
                <a:ea typeface="ＭＳ Ｐゴシック" pitchFamily="84" charset="-128"/>
                <a:cs typeface="ＭＳ Ｐゴシック" pitchFamily="84" charset="-128"/>
              </a:rPr>
              <a:pPr defTabSz="950913"/>
              <a:t>7</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endParaRPr lang="en-US">
              <a:latin typeface="Georgia" pitchFamily="84" charset="0"/>
            </a:endParaRPr>
          </a:p>
        </p:txBody>
      </p:sp>
      <p:sp>
        <p:nvSpPr>
          <p:cNvPr id="29699" name="Slide Number Placeholder 3"/>
          <p:cNvSpPr>
            <a:spLocks noGrp="1"/>
          </p:cNvSpPr>
          <p:nvPr>
            <p:ph type="sldNum" sz="quarter" idx="5"/>
          </p:nvPr>
        </p:nvSpPr>
        <p:spPr>
          <a:noFill/>
        </p:spPr>
        <p:txBody>
          <a:bodyPr/>
          <a:lstStyle/>
          <a:p>
            <a:pPr defTabSz="950913"/>
            <a:fld id="{896CEAF8-D7D5-4494-AD42-2030EACA5D57}" type="slidenum">
              <a:rPr lang="en-US">
                <a:latin typeface="Georgia" pitchFamily="84" charset="0"/>
                <a:ea typeface="ＭＳ Ｐゴシック" pitchFamily="84" charset="-128"/>
                <a:cs typeface="ＭＳ Ｐゴシック" pitchFamily="84" charset="-128"/>
              </a:rPr>
              <a:pPr defTabSz="950913"/>
              <a:t>8</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p:spPr>
        <p:txBody>
          <a:bodyPr/>
          <a:lstStyle/>
          <a:p>
            <a:pPr>
              <a:lnSpc>
                <a:spcPct val="80000"/>
              </a:lnSpc>
            </a:pPr>
            <a:endParaRPr lang="en-US">
              <a:latin typeface="Georgia" pitchFamily="84" charset="0"/>
            </a:endParaRPr>
          </a:p>
        </p:txBody>
      </p:sp>
      <p:sp>
        <p:nvSpPr>
          <p:cNvPr id="31747" name="Slide Number Placeholder 3"/>
          <p:cNvSpPr>
            <a:spLocks noGrp="1"/>
          </p:cNvSpPr>
          <p:nvPr>
            <p:ph type="sldNum" sz="quarter" idx="5"/>
          </p:nvPr>
        </p:nvSpPr>
        <p:spPr>
          <a:noFill/>
        </p:spPr>
        <p:txBody>
          <a:bodyPr/>
          <a:lstStyle/>
          <a:p>
            <a:pPr defTabSz="950913"/>
            <a:fld id="{C0539112-3D9E-42D9-B222-79E4FDCA6629}" type="slidenum">
              <a:rPr lang="en-US">
                <a:latin typeface="Georgia" pitchFamily="84" charset="0"/>
                <a:ea typeface="ＭＳ Ｐゴシック" pitchFamily="84" charset="-128"/>
                <a:cs typeface="ＭＳ Ｐゴシック" pitchFamily="84" charset="-128"/>
              </a:rPr>
              <a:pPr defTabSz="950913"/>
              <a:t>9</a:t>
            </a:fld>
            <a:endParaRPr lang="en-US">
              <a:latin typeface="Georgia" pitchFamily="84" charset="0"/>
              <a:ea typeface="ＭＳ Ｐゴシック" pitchFamily="84" charset="-128"/>
              <a:cs typeface="ＭＳ Ｐゴシック" pitchFamily="8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6712"/>
          </a:xfrm>
        </p:spPr>
        <p:txBody>
          <a:bodyPr/>
          <a:lstStyle>
            <a:lvl1pPr>
              <a:defRPr sz="1400"/>
            </a:lvl1pPr>
          </a:lstStyle>
          <a:p>
            <a:pPr>
              <a:defRPr/>
            </a:pPr>
            <a:endParaRPr lang="en-US"/>
          </a:p>
        </p:txBody>
      </p:sp>
      <p:sp>
        <p:nvSpPr>
          <p:cNvPr id="11" name="Footer Placeholder 16"/>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6354763"/>
            <a:ext cx="1219200" cy="366712"/>
          </a:xfrm>
        </p:spPr>
        <p:txBody>
          <a:bodyPr/>
          <a:lstStyle>
            <a:lvl1pPr>
              <a:defRPr/>
            </a:lvl1pPr>
          </a:lstStyle>
          <a:p>
            <a:pPr>
              <a:defRPr/>
            </a:pPr>
            <a:fld id="{13FCE5A6-EB91-435D-914A-E6DCA997ABC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FE0BE9E-2C9D-41A6-8E5F-5B50FB7A67D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Straight Connector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B0DE0F4-C4EA-469C-8679-3A99C9EFFF9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350"/>
            <a:ext cx="7542213" cy="14335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24000"/>
            <a:ext cx="3998913"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8513" y="1524000"/>
            <a:ext cx="40005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p:txBody>
          <a:bodyPr/>
          <a:lstStyle>
            <a:lvl1pPr>
              <a:defRPr/>
            </a:lvl1pPr>
          </a:lstStyle>
          <a:p>
            <a:pPr>
              <a:defRPr/>
            </a:pPr>
            <a:endParaRPr lang="en-GB"/>
          </a:p>
        </p:txBody>
      </p:sp>
      <p:sp>
        <p:nvSpPr>
          <p:cNvPr id="6" name="Rectangle 4"/>
          <p:cNvSpPr>
            <a:spLocks noGrp="1" noChangeArrowheads="1"/>
          </p:cNvSpPr>
          <p:nvPr>
            <p:ph type="ftr" idx="11"/>
          </p:nvPr>
        </p:nvSpPr>
        <p:spPr/>
        <p:txBody>
          <a:bodyPr/>
          <a:lstStyle>
            <a:lvl1pPr>
              <a:defRPr/>
            </a:lvl1pPr>
          </a:lstStyle>
          <a:p>
            <a:pPr>
              <a:defRPr/>
            </a:pPr>
            <a:endParaRPr lang="en-GB"/>
          </a:p>
        </p:txBody>
      </p:sp>
      <p:sp>
        <p:nvSpPr>
          <p:cNvPr id="7" name="Rectangle 5"/>
          <p:cNvSpPr>
            <a:spLocks noGrp="1" noChangeArrowheads="1"/>
          </p:cNvSpPr>
          <p:nvPr>
            <p:ph type="sldNum" idx="12"/>
          </p:nvPr>
        </p:nvSpPr>
        <p:spPr/>
        <p:txBody>
          <a:bodyPr/>
          <a:lstStyle>
            <a:lvl1pPr>
              <a:defRPr/>
            </a:lvl1pPr>
          </a:lstStyle>
          <a:p>
            <a:pPr>
              <a:defRPr/>
            </a:pPr>
            <a:fld id="{36A0CD07-FB13-4326-B321-B0850A761273}"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E4BE445-837A-4A5E-A745-8DA34B7416C4}"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p:spPr>
        <p:txBody>
          <a:bodyPr/>
          <a:lstStyle>
            <a:lvl1pPr>
              <a:defRPr/>
            </a:lvl1pPr>
          </a:lstStyle>
          <a:p>
            <a:pPr>
              <a:defRPr/>
            </a:pPr>
            <a:endParaRPr lang="en-US"/>
          </a:p>
        </p:txBody>
      </p:sp>
      <p:sp>
        <p:nvSpPr>
          <p:cNvPr id="7" name="Footer Placeholder 4"/>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75" y="6354763"/>
            <a:ext cx="1520825" cy="366712"/>
          </a:xfrm>
        </p:spPr>
        <p:txBody>
          <a:bodyPr/>
          <a:lstStyle>
            <a:lvl1pPr>
              <a:defRPr/>
            </a:lvl1pPr>
          </a:lstStyle>
          <a:p>
            <a:pPr>
              <a:defRPr/>
            </a:pPr>
            <a:fld id="{AD7A2AC0-CE0A-42A6-866B-C0F883182D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0B98B25B-EB51-4236-BBE7-BEB5E3947E5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30D44EEF-AF9B-47A3-BEBE-59AC0D1812F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66706D5B-3650-43D3-B080-A220E9868B7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Straight Connector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C141C19F-F4E3-4119-BA22-D15C19F6C8E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6" name="Straight Connector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dirty="0">
              <a:latin typeface="Arial" charset="0"/>
              <a:ea typeface="+mn-ea"/>
              <a:cs typeface="+mn-cs"/>
            </a:endParaRPr>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E8C6F447-A8C1-4891-A3C8-B2DAD7C5614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A6D0B8CD-904E-4636-8D4E-FEF79B8D9F89}"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theme" Target="../theme/theme1.xml"/><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slideLayout" Target="../slideLayouts/slideLayout12.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a:lstStyle>
            <a:lvl1pPr algn="l" eaLnBrk="1" latinLnBrk="0" hangingPunct="1">
              <a:defRPr kumimoji="0" sz="1400">
                <a:solidFill>
                  <a:schemeClr val="tx2"/>
                </a:solidFill>
                <a:latin typeface="Arial" charset="0"/>
                <a:ea typeface="+mn-ea"/>
                <a:cs typeface="+mn-cs"/>
              </a:defRPr>
            </a:lvl1pPr>
          </a:lstStyle>
          <a:p>
            <a:pPr>
              <a:defRPr/>
            </a:pPr>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a:lstStyle>
            <a:lvl1pPr algn="r" eaLnBrk="1" latinLnBrk="0" hangingPunct="1">
              <a:defRPr kumimoji="0" sz="1400">
                <a:solidFill>
                  <a:schemeClr val="tx2"/>
                </a:solidFill>
                <a:latin typeface="Arial" charset="0"/>
                <a:ea typeface="+mn-ea"/>
                <a:cs typeface="+mn-cs"/>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a:lstStyle>
            <a:lvl1pPr algn="l" eaLnBrk="1" latinLnBrk="0" hangingPunct="1">
              <a:defRPr kumimoji="0" sz="1400" smtClean="0">
                <a:solidFill>
                  <a:schemeClr val="tx2"/>
                </a:solidFill>
                <a:latin typeface="Arial" charset="0"/>
                <a:ea typeface="+mn-ea"/>
                <a:cs typeface="+mn-cs"/>
              </a:defRPr>
            </a:lvl1pPr>
          </a:lstStyle>
          <a:p>
            <a:pPr>
              <a:defRPr/>
            </a:pPr>
            <a:fld id="{026FDE92-22B8-4C1B-8A85-DEDFA2ACE6EA}" type="slidenum">
              <a:rPr lang="en-US"/>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eaLnBrk="0" hangingPunct="0">
              <a:defRPr/>
            </a:pPr>
            <a:endParaRPr lang="en-US">
              <a:latin typeface="Arial" charset="0"/>
              <a:ea typeface="+mn-ea"/>
              <a:cs typeface="+mn-cs"/>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2" r:id="rId4"/>
    <p:sldLayoutId id="2147483911" r:id="rId5"/>
    <p:sldLayoutId id="2147483916" r:id="rId6"/>
    <p:sldLayoutId id="2147483917" r:id="rId7"/>
    <p:sldLayoutId id="2147483918" r:id="rId8"/>
    <p:sldLayoutId id="2147483919" r:id="rId9"/>
    <p:sldLayoutId id="2147483910" r:id="rId10"/>
    <p:sldLayoutId id="2147483920" r:id="rId11"/>
    <p:sldLayoutId id="2147483921" r:id="rId12"/>
  </p:sldLayoutIdLst>
  <p:hf hdr="0" ftr="0" dt="0"/>
  <p:txStyles>
    <p:titleStyle>
      <a:lvl1pPr algn="l" rtl="0" fontAlgn="base">
        <a:spcBef>
          <a:spcPct val="0"/>
        </a:spcBef>
        <a:spcAft>
          <a:spcPct val="0"/>
        </a:spcAft>
        <a:defRPr sz="3200" kern="1200">
          <a:solidFill>
            <a:schemeClr val="tx2"/>
          </a:solidFill>
          <a:latin typeface="+mj-lt"/>
          <a:ea typeface="ＭＳ Ｐゴシック" pitchFamily="84" charset="-128"/>
          <a:cs typeface="ＭＳ Ｐゴシック" pitchFamily="84" charset="-128"/>
        </a:defRPr>
      </a:lvl1pPr>
      <a:lvl2pPr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2pPr>
      <a:lvl3pPr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3pPr>
      <a:lvl4pPr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4pPr>
      <a:lvl5pPr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5pPr>
      <a:lvl6pPr marL="457200"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6pPr>
      <a:lvl7pPr marL="914400"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7pPr>
      <a:lvl8pPr marL="1371600"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8pPr>
      <a:lvl9pPr marL="1828800" algn="l" rtl="0" fontAlgn="base">
        <a:spcBef>
          <a:spcPct val="0"/>
        </a:spcBef>
        <a:spcAft>
          <a:spcPct val="0"/>
        </a:spcAft>
        <a:defRPr sz="3200">
          <a:solidFill>
            <a:schemeClr val="tx2"/>
          </a:solidFill>
          <a:latin typeface="Bookman Old Style" pitchFamily="84" charset="0"/>
          <a:ea typeface="ＭＳ Ｐゴシック" pitchFamily="84" charset="-128"/>
          <a:cs typeface="ＭＳ Ｐゴシック" pitchFamily="84" charset="-128"/>
        </a:defRPr>
      </a:lvl9pPr>
    </p:titleStyle>
    <p:bodyStyle>
      <a:lvl1pPr marL="273050" indent="-273050" algn="l" rtl="0" fontAlgn="base">
        <a:spcBef>
          <a:spcPts val="600"/>
        </a:spcBef>
        <a:spcAft>
          <a:spcPct val="0"/>
        </a:spcAft>
        <a:buClr>
          <a:schemeClr val="accent1"/>
        </a:buClr>
        <a:buSzPct val="76000"/>
        <a:buFont typeface="Wingdings 3" pitchFamily="84" charset="2"/>
        <a:buChar char=""/>
        <a:defRPr sz="2600" kern="1200">
          <a:solidFill>
            <a:schemeClr val="tx1"/>
          </a:solidFill>
          <a:latin typeface="+mn-lt"/>
          <a:ea typeface="ＭＳ Ｐゴシック" pitchFamily="84" charset="-128"/>
          <a:cs typeface="ＭＳ Ｐゴシック" pitchFamily="84" charset="-128"/>
        </a:defRPr>
      </a:lvl1pPr>
      <a:lvl2pPr marL="547688" indent="-273050" algn="l" rtl="0" fontAlgn="base">
        <a:spcBef>
          <a:spcPts val="500"/>
        </a:spcBef>
        <a:spcAft>
          <a:spcPct val="0"/>
        </a:spcAft>
        <a:buClr>
          <a:schemeClr val="accent2"/>
        </a:buClr>
        <a:buSzPct val="76000"/>
        <a:buFont typeface="Wingdings 3" pitchFamily="84" charset="2"/>
        <a:buChar char=""/>
        <a:defRPr sz="2300" kern="1200">
          <a:solidFill>
            <a:schemeClr val="tx2"/>
          </a:solidFill>
          <a:latin typeface="+mn-lt"/>
          <a:ea typeface="ＭＳ Ｐゴシック" pitchFamily="84" charset="-128"/>
          <a:cs typeface="+mn-cs"/>
        </a:defRPr>
      </a:lvl2pPr>
      <a:lvl3pPr marL="822325" indent="-228600" algn="l" rtl="0" fontAlgn="base">
        <a:spcBef>
          <a:spcPts val="500"/>
        </a:spcBef>
        <a:spcAft>
          <a:spcPct val="0"/>
        </a:spcAft>
        <a:buClr>
          <a:srgbClr val="BCBCBC"/>
        </a:buClr>
        <a:buSzPct val="76000"/>
        <a:buFont typeface="Wingdings 3" pitchFamily="84" charset="2"/>
        <a:buChar char=""/>
        <a:defRPr sz="2000" kern="1200">
          <a:solidFill>
            <a:schemeClr val="tx1"/>
          </a:solidFill>
          <a:latin typeface="+mn-lt"/>
          <a:ea typeface="ＭＳ Ｐゴシック" pitchFamily="84" charset="-128"/>
          <a:cs typeface="+mn-cs"/>
        </a:defRPr>
      </a:lvl3pPr>
      <a:lvl4pPr marL="1096963" indent="-228600" algn="l" rtl="0" fontAlgn="base">
        <a:spcBef>
          <a:spcPts val="400"/>
        </a:spcBef>
        <a:spcAft>
          <a:spcPct val="0"/>
        </a:spcAft>
        <a:buClr>
          <a:srgbClr val="8BA2B4"/>
        </a:buClr>
        <a:buSzPct val="70000"/>
        <a:buFont typeface="Wingdings" pitchFamily="84" charset="2"/>
        <a:buChar char=""/>
        <a:defRPr kern="1200">
          <a:solidFill>
            <a:schemeClr val="tx1"/>
          </a:solidFill>
          <a:latin typeface="+mn-lt"/>
          <a:ea typeface="ＭＳ Ｐゴシック" pitchFamily="84" charset="-128"/>
          <a:cs typeface="+mn-cs"/>
        </a:defRPr>
      </a:lvl4pPr>
      <a:lvl5pPr marL="1371600" indent="-228600" algn="l" rtl="0" fontAlgn="base">
        <a:spcBef>
          <a:spcPts val="300"/>
        </a:spcBef>
        <a:spcAft>
          <a:spcPct val="0"/>
        </a:spcAft>
        <a:buClr>
          <a:schemeClr val="accent2"/>
        </a:buClr>
        <a:buSzPct val="70000"/>
        <a:buFont typeface="Wingdings" pitchFamily="84" charset="2"/>
        <a:buChar char=""/>
        <a:defRPr sz="1600" kern="1200">
          <a:solidFill>
            <a:schemeClr val="tx1"/>
          </a:solidFill>
          <a:latin typeface="+mn-lt"/>
          <a:ea typeface="ＭＳ Ｐゴシック" pitchFamily="84" charset="-128"/>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academic.cengage.com/cengage/student.do?disciplinenumber=205&amp;product_isbn=9780324786927&amp;courseid=CKM03&amp;codeid=Z433&amp;sortByShow=all&amp;sortBy=copyrightYear&amp;instructorFlag=true&amp;newProducts=false&amp;codeFlag=false" TargetMode="External"/><Relationship Id="rId5" Type="http://schemas.openxmlformats.org/officeDocument/2006/relationships/hyperlink" Target="http://www.wiley.com/WileyCDA/WileyTitle/productCd-0470423676.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hyperlink" Target="http://www.pmi.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3"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hyperlink" Target="http://www.microsoft.com/project/en/us/default.asp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3"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hyperlink" Target="http://en.wikipedia.org/wiki/Extreme_Programmin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en.wikipedia.org/wiki/Agile_software_developmen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3"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hyperlink" Target="http://en.wikipedia.org/wiki/Earned_value_managemen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3"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3"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normAutofit fontScale="90000"/>
          </a:bodyPr>
          <a:lstStyle/>
          <a:p>
            <a:pPr fontAlgn="auto">
              <a:spcAft>
                <a:spcPts val="0"/>
              </a:spcAft>
              <a:defRPr/>
            </a:pPr>
            <a:r>
              <a:rPr lang="en-US" dirty="0" smtClean="0">
                <a:ea typeface="+mj-ea"/>
                <a:cs typeface="+mj-cs"/>
              </a:rPr>
              <a:t>Introduction to Project Management</a:t>
            </a:r>
          </a:p>
        </p:txBody>
      </p:sp>
      <p:sp>
        <p:nvSpPr>
          <p:cNvPr id="4" name="Subtitle 3"/>
          <p:cNvSpPr>
            <a:spLocks noGrp="1"/>
          </p:cNvSpPr>
          <p:nvPr>
            <p:ph type="subTitle" idx="1"/>
          </p:nvPr>
        </p:nvSpPr>
        <p:spPr/>
        <p:txBody>
          <a:bodyPr>
            <a:normAutofit/>
          </a:bodyPr>
          <a:lstStyle/>
          <a:p>
            <a:pPr fontAlgn="auto">
              <a:spcAft>
                <a:spcPts val="0"/>
              </a:spcAft>
              <a:buFont typeface="Wingdings 3"/>
              <a:buNone/>
              <a:defRPr/>
            </a:pPr>
            <a:r>
              <a:rPr lang="en-US" dirty="0" smtClean="0"/>
              <a:t>CIS150</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mtClean="0"/>
              <a:t>Project Constraints</a:t>
            </a:r>
          </a:p>
        </p:txBody>
      </p:sp>
      <p:sp>
        <p:nvSpPr>
          <p:cNvPr id="3277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FD1155F-A83B-4D58-80B9-EEC37007BD38}" type="slidenum">
              <a:rPr lang="en-US">
                <a:latin typeface="Arial" pitchFamily="84" charset="0"/>
                <a:ea typeface="ＭＳ Ｐゴシック" pitchFamily="84" charset="-128"/>
                <a:cs typeface="ＭＳ Ｐゴシック" pitchFamily="84" charset="-128"/>
              </a:rPr>
              <a:pPr/>
              <a:t>10</a:t>
            </a:fld>
            <a:endParaRPr lang="en-US">
              <a:latin typeface="Arial" pitchFamily="84" charset="0"/>
              <a:ea typeface="ＭＳ Ｐゴシック" pitchFamily="84" charset="-128"/>
              <a:cs typeface="ＭＳ Ｐゴシック" pitchFamily="84" charset="-128"/>
            </a:endParaRPr>
          </a:p>
        </p:txBody>
      </p:sp>
      <p:sp>
        <p:nvSpPr>
          <p:cNvPr id="32771" name="Content Placeholder 3"/>
          <p:cNvSpPr>
            <a:spLocks noGrp="1"/>
          </p:cNvSpPr>
          <p:nvPr>
            <p:ph sz="quarter" idx="1"/>
          </p:nvPr>
        </p:nvSpPr>
        <p:spPr>
          <a:xfrm>
            <a:off x="457200" y="1219200"/>
            <a:ext cx="8229600" cy="4937125"/>
          </a:xfrm>
        </p:spPr>
        <p:txBody>
          <a:bodyPr/>
          <a:lstStyle/>
          <a:p>
            <a:pPr>
              <a:lnSpc>
                <a:spcPct val="110000"/>
              </a:lnSpc>
            </a:pPr>
            <a:r>
              <a:rPr lang="en-US" smtClean="0"/>
              <a:t>Five constraints on every project</a:t>
            </a:r>
          </a:p>
          <a:p>
            <a:pPr lvl="1">
              <a:lnSpc>
                <a:spcPct val="110000"/>
              </a:lnSpc>
            </a:pPr>
            <a:r>
              <a:rPr lang="en-US" smtClean="0"/>
              <a:t>Scope</a:t>
            </a:r>
          </a:p>
          <a:p>
            <a:pPr lvl="1">
              <a:lnSpc>
                <a:spcPct val="110000"/>
              </a:lnSpc>
            </a:pPr>
            <a:r>
              <a:rPr lang="en-US" smtClean="0"/>
              <a:t>Cost</a:t>
            </a:r>
          </a:p>
          <a:p>
            <a:pPr lvl="1">
              <a:lnSpc>
                <a:spcPct val="110000"/>
              </a:lnSpc>
            </a:pPr>
            <a:r>
              <a:rPr lang="en-US" smtClean="0"/>
              <a:t>Time</a:t>
            </a:r>
          </a:p>
          <a:p>
            <a:pPr lvl="1">
              <a:lnSpc>
                <a:spcPct val="110000"/>
              </a:lnSpc>
            </a:pPr>
            <a:r>
              <a:rPr lang="en-US" smtClean="0"/>
              <a:t>Quality</a:t>
            </a:r>
          </a:p>
          <a:p>
            <a:pPr lvl="1">
              <a:lnSpc>
                <a:spcPct val="110000"/>
              </a:lnSpc>
            </a:pPr>
            <a:r>
              <a:rPr lang="en-US" smtClean="0"/>
              <a:t>Resources</a:t>
            </a:r>
          </a:p>
          <a:p>
            <a:pPr>
              <a:lnSpc>
                <a:spcPct val="110000"/>
              </a:lnSpc>
            </a:pPr>
            <a:r>
              <a:rPr lang="en-US" smtClean="0"/>
              <a:t>Of these, the essential three are scope, cost, and time</a:t>
            </a:r>
          </a:p>
          <a:p>
            <a:pPr lvl="1">
              <a:lnSpc>
                <a:spcPct val="110000"/>
              </a:lnSpc>
            </a:pPr>
            <a:r>
              <a:rPr lang="en-US" smtClean="0"/>
              <a:t>The Triple Constraint</a:t>
            </a:r>
          </a:p>
          <a:p>
            <a:endParaRPr lang="en-US"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The Triple Constraint (Scope Triangle)</a:t>
            </a:r>
          </a:p>
        </p:txBody>
      </p:sp>
      <p:sp>
        <p:nvSpPr>
          <p:cNvPr id="3481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6556470-6D6C-4762-B279-49183357595F}" type="slidenum">
              <a:rPr lang="en-US">
                <a:latin typeface="Arial" pitchFamily="84" charset="0"/>
                <a:ea typeface="ＭＳ Ｐゴシック" pitchFamily="84" charset="-128"/>
                <a:cs typeface="ＭＳ Ｐゴシック" pitchFamily="84" charset="-128"/>
              </a:rPr>
              <a:pPr/>
              <a:t>11</a:t>
            </a:fld>
            <a:endParaRPr lang="en-US">
              <a:latin typeface="Arial" pitchFamily="84" charset="0"/>
              <a:ea typeface="ＭＳ Ｐゴシック" pitchFamily="84" charset="-128"/>
              <a:cs typeface="ＭＳ Ｐゴシック" pitchFamily="84" charset="-128"/>
            </a:endParaRPr>
          </a:p>
        </p:txBody>
      </p:sp>
      <p:sp>
        <p:nvSpPr>
          <p:cNvPr id="5" name="Isosceles Triangle 4"/>
          <p:cNvSpPr/>
          <p:nvPr/>
        </p:nvSpPr>
        <p:spPr>
          <a:xfrm>
            <a:off x="1981200" y="1371600"/>
            <a:ext cx="4953000" cy="4270375"/>
          </a:xfrm>
          <a:prstGeom prst="triangl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dirty="0">
                <a:solidFill>
                  <a:schemeClr val="tx2"/>
                </a:solidFill>
              </a:rPr>
              <a:t>Quality and Resources</a:t>
            </a:r>
            <a:endParaRPr lang="en-US" dirty="0">
              <a:solidFill>
                <a:schemeClr val="tx2"/>
              </a:solidFill>
            </a:endParaRPr>
          </a:p>
        </p:txBody>
      </p:sp>
      <p:cxnSp>
        <p:nvCxnSpPr>
          <p:cNvPr id="7" name="Straight Arrow Connector 6"/>
          <p:cNvCxnSpPr/>
          <p:nvPr/>
        </p:nvCxnSpPr>
        <p:spPr>
          <a:xfrm rot="5400000" flipH="1" flipV="1">
            <a:off x="931862" y="2192338"/>
            <a:ext cx="4270375" cy="2476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H="1">
            <a:off x="3751262" y="2192338"/>
            <a:ext cx="4270375" cy="24765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4456906" y="3315494"/>
            <a:ext cx="1588" cy="495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8175305">
            <a:off x="2420145" y="2869406"/>
            <a:ext cx="931862" cy="822325"/>
          </a:xfrm>
          <a:prstGeom prst="rect">
            <a:avLst/>
          </a:prstGeom>
          <a:noFill/>
        </p:spPr>
        <p:txBody>
          <a:bodyPr>
            <a:spAutoFit/>
          </a:bodyPr>
          <a:lstStyle/>
          <a:p>
            <a:pPr eaLnBrk="0" hangingPunct="0">
              <a:defRPr/>
            </a:pPr>
            <a:r>
              <a:rPr lang="en-US" dirty="0">
                <a:latin typeface="+mn-lt"/>
                <a:ea typeface="+mn-ea"/>
                <a:cs typeface="+mn-cs"/>
              </a:rPr>
              <a:t>Scope</a:t>
            </a:r>
            <a:endParaRPr lang="en-US" dirty="0">
              <a:latin typeface="+mn-lt"/>
              <a:ea typeface="+mn-ea"/>
              <a:cs typeface="+mn-cs"/>
            </a:endParaRPr>
          </a:p>
        </p:txBody>
      </p:sp>
      <p:sp>
        <p:nvSpPr>
          <p:cNvPr id="13" name="TextBox 12"/>
          <p:cNvSpPr txBox="1"/>
          <p:nvPr/>
        </p:nvSpPr>
        <p:spPr>
          <a:xfrm rot="3580438">
            <a:off x="5620543" y="2824957"/>
            <a:ext cx="811213" cy="457200"/>
          </a:xfrm>
          <a:prstGeom prst="rect">
            <a:avLst/>
          </a:prstGeom>
          <a:noFill/>
        </p:spPr>
        <p:txBody>
          <a:bodyPr wrap="none">
            <a:spAutoFit/>
          </a:bodyPr>
          <a:lstStyle/>
          <a:p>
            <a:pPr eaLnBrk="0" hangingPunct="0">
              <a:defRPr/>
            </a:pPr>
            <a:r>
              <a:rPr lang="en-US" dirty="0">
                <a:latin typeface="+mn-lt"/>
                <a:ea typeface="+mn-ea"/>
                <a:cs typeface="+mn-cs"/>
              </a:rPr>
              <a:t>Cost</a:t>
            </a:r>
            <a:endParaRPr lang="en-US" dirty="0">
              <a:latin typeface="+mn-lt"/>
              <a:ea typeface="+mn-ea"/>
              <a:cs typeface="+mn-cs"/>
            </a:endParaRPr>
          </a:p>
        </p:txBody>
      </p:sp>
      <p:sp>
        <p:nvSpPr>
          <p:cNvPr id="14" name="TextBox 13"/>
          <p:cNvSpPr txBox="1"/>
          <p:nvPr/>
        </p:nvSpPr>
        <p:spPr>
          <a:xfrm>
            <a:off x="4114800" y="5867400"/>
            <a:ext cx="862013" cy="457200"/>
          </a:xfrm>
          <a:prstGeom prst="rect">
            <a:avLst/>
          </a:prstGeom>
          <a:noFill/>
        </p:spPr>
        <p:txBody>
          <a:bodyPr wrap="none">
            <a:spAutoFit/>
          </a:bodyPr>
          <a:lstStyle/>
          <a:p>
            <a:pPr eaLnBrk="0" hangingPunct="0">
              <a:defRPr/>
            </a:pPr>
            <a:r>
              <a:rPr lang="en-US" dirty="0">
                <a:latin typeface="+mn-lt"/>
                <a:ea typeface="+mn-ea"/>
                <a:cs typeface="+mn-cs"/>
              </a:rPr>
              <a:t>Time</a:t>
            </a:r>
            <a:endParaRPr lang="en-US" dirty="0">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mtClean="0"/>
              <a:t>TPM Framework</a:t>
            </a:r>
          </a:p>
        </p:txBody>
      </p:sp>
      <p:sp>
        <p:nvSpPr>
          <p:cNvPr id="3686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2CCEAD8-46AB-4A5F-BFE1-21649FA03A6A}" type="slidenum">
              <a:rPr lang="en-US">
                <a:latin typeface="Arial" pitchFamily="84" charset="0"/>
                <a:ea typeface="ＭＳ Ｐゴシック" pitchFamily="84" charset="-128"/>
                <a:cs typeface="ＭＳ Ｐゴシック" pitchFamily="84" charset="-128"/>
              </a:rPr>
              <a:pPr/>
              <a:t>12</a:t>
            </a:fld>
            <a:endParaRPr lang="en-US">
              <a:latin typeface="Arial" pitchFamily="84" charset="0"/>
              <a:ea typeface="ＭＳ Ｐゴシック" pitchFamily="84" charset="-128"/>
              <a:cs typeface="ＭＳ Ｐゴシック" pitchFamily="84" charset="-128"/>
            </a:endParaRPr>
          </a:p>
        </p:txBody>
      </p:sp>
      <p:pic>
        <p:nvPicPr>
          <p:cNvPr id="36867" name="Picture 6" descr="86921_01_02.jpg"/>
          <p:cNvPicPr>
            <a:picLocks noGrp="1" noChangeAspect="1"/>
          </p:cNvPicPr>
          <p:nvPr>
            <p:ph sz="quarter" idx="1"/>
          </p:nvPr>
        </p:nvPicPr>
        <p:blipFill>
          <a:blip r:embed="rId3"/>
          <a:srcRect/>
          <a:stretch>
            <a:fillRect/>
          </a:stretch>
        </p:blipFill>
        <p:spPr>
          <a:xfrm>
            <a:off x="304800" y="1676400"/>
            <a:ext cx="8524875" cy="3989388"/>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mtClean="0"/>
              <a:t>Project Managers</a:t>
            </a:r>
          </a:p>
        </p:txBody>
      </p:sp>
      <p:sp>
        <p:nvSpPr>
          <p:cNvPr id="3891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96678CBA-6516-4BE7-8275-210B7280E030}" type="slidenum">
              <a:rPr lang="en-US">
                <a:latin typeface="Arial" pitchFamily="84" charset="0"/>
                <a:ea typeface="ＭＳ Ｐゴシック" pitchFamily="84" charset="-128"/>
                <a:cs typeface="ＭＳ Ｐゴシック" pitchFamily="84" charset="-128"/>
              </a:rPr>
              <a:pPr/>
              <a:t>13</a:t>
            </a:fld>
            <a:endParaRPr lang="en-US">
              <a:latin typeface="Arial" pitchFamily="84" charset="0"/>
              <a:ea typeface="ＭＳ Ｐゴシック" pitchFamily="84" charset="-128"/>
              <a:cs typeface="ＭＳ Ｐゴシック" pitchFamily="84" charset="-128"/>
            </a:endParaRPr>
          </a:p>
        </p:txBody>
      </p:sp>
      <p:sp>
        <p:nvSpPr>
          <p:cNvPr id="38915" name="Content Placeholder 3"/>
          <p:cNvSpPr>
            <a:spLocks noGrp="1"/>
          </p:cNvSpPr>
          <p:nvPr>
            <p:ph sz="quarter" idx="1"/>
          </p:nvPr>
        </p:nvSpPr>
        <p:spPr>
          <a:xfrm>
            <a:off x="457200" y="1219200"/>
            <a:ext cx="8382000" cy="4937125"/>
          </a:xfrm>
        </p:spPr>
        <p:txBody>
          <a:bodyPr/>
          <a:lstStyle/>
          <a:p>
            <a:r>
              <a:rPr lang="en-US" smtClean="0"/>
              <a:t>Project managers need a wide variety of skills</a:t>
            </a:r>
          </a:p>
          <a:p>
            <a:r>
              <a:rPr lang="en-US" smtClean="0"/>
              <a:t>They should:</a:t>
            </a:r>
          </a:p>
          <a:p>
            <a:pPr lvl="1"/>
            <a:r>
              <a:rPr lang="en-US" smtClean="0"/>
              <a:t>Be comfortable with change</a:t>
            </a:r>
          </a:p>
          <a:p>
            <a:pPr lvl="1"/>
            <a:r>
              <a:rPr lang="en-US" smtClean="0"/>
              <a:t>Understand the organizations they work in and with</a:t>
            </a:r>
          </a:p>
          <a:p>
            <a:pPr lvl="1"/>
            <a:r>
              <a:rPr lang="en-US" smtClean="0"/>
              <a:t>Be able to lead teams to accomplish project goals</a:t>
            </a:r>
          </a:p>
          <a:p>
            <a:r>
              <a:rPr lang="en-US" smtClean="0"/>
              <a:t>Job descriptions vary, but most include key responsibilities:</a:t>
            </a:r>
          </a:p>
          <a:p>
            <a:pPr lvl="1"/>
            <a:r>
              <a:rPr lang="en-US" smtClean="0"/>
              <a:t>Planning</a:t>
            </a:r>
          </a:p>
          <a:p>
            <a:pPr lvl="1"/>
            <a:r>
              <a:rPr lang="en-US" smtClean="0"/>
              <a:t>Leading</a:t>
            </a:r>
          </a:p>
          <a:p>
            <a:pPr lvl="1"/>
            <a:r>
              <a:rPr lang="en-US" smtClean="0"/>
              <a:t>Organizing</a:t>
            </a:r>
          </a:p>
          <a:p>
            <a:pPr lvl="1"/>
            <a:r>
              <a:rPr lang="en-US" smtClean="0"/>
              <a:t>Controlling</a:t>
            </a:r>
          </a:p>
          <a:p>
            <a:pPr lvl="1"/>
            <a:r>
              <a:rPr lang="en-US" smtClean="0"/>
              <a:t>Working with people to achieve project goals</a:t>
            </a:r>
          </a:p>
          <a:p>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Most Important Skills/Competencies for Project Managers</a:t>
            </a:r>
            <a:endParaRPr lang="en-US" dirty="0">
              <a:ea typeface="+mj-ea"/>
              <a:cs typeface="+mj-cs"/>
            </a:endParaRPr>
          </a:p>
        </p:txBody>
      </p:sp>
      <p:sp>
        <p:nvSpPr>
          <p:cNvPr id="4096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292AAB34-682A-4167-9FBC-D2BE136338D8}" type="slidenum">
              <a:rPr lang="en-US">
                <a:latin typeface="Arial" pitchFamily="84" charset="0"/>
                <a:ea typeface="ＭＳ Ｐゴシック" pitchFamily="84" charset="-128"/>
                <a:cs typeface="ＭＳ Ｐゴシック" pitchFamily="84" charset="-128"/>
              </a:rPr>
              <a:pPr/>
              <a:t>14</a:t>
            </a:fld>
            <a:endParaRPr lang="en-US">
              <a:latin typeface="Arial" pitchFamily="84" charset="0"/>
              <a:ea typeface="ＭＳ Ｐゴシック" pitchFamily="84" charset="-128"/>
              <a:cs typeface="ＭＳ Ｐゴシック" pitchFamily="84" charset="-128"/>
            </a:endParaRPr>
          </a:p>
        </p:txBody>
      </p:sp>
      <p:sp>
        <p:nvSpPr>
          <p:cNvPr id="40963" name="Content Placeholder 3"/>
          <p:cNvSpPr>
            <a:spLocks noGrp="1"/>
          </p:cNvSpPr>
          <p:nvPr>
            <p:ph sz="quarter" idx="1"/>
          </p:nvPr>
        </p:nvSpPr>
        <p:spPr>
          <a:xfrm>
            <a:off x="457200" y="1219200"/>
            <a:ext cx="8229600" cy="4937125"/>
          </a:xfrm>
        </p:spPr>
        <p:txBody>
          <a:bodyPr/>
          <a:lstStyle/>
          <a:p>
            <a:pPr marL="514350" indent="-514350">
              <a:spcBef>
                <a:spcPct val="20000"/>
              </a:spcBef>
              <a:buFont typeface="Bookman Old Style" pitchFamily="84" charset="0"/>
              <a:buAutoNum type="arabicPeriod"/>
            </a:pPr>
            <a:r>
              <a:rPr lang="en-US" sz="2300" smtClean="0"/>
              <a:t>People skills</a:t>
            </a:r>
          </a:p>
          <a:p>
            <a:pPr marL="514350" indent="-514350">
              <a:spcBef>
                <a:spcPct val="20000"/>
              </a:spcBef>
              <a:buFont typeface="Bookman Old Style" pitchFamily="84" charset="0"/>
              <a:buAutoNum type="arabicPeriod"/>
            </a:pPr>
            <a:r>
              <a:rPr lang="en-US" sz="2300" smtClean="0"/>
              <a:t>Leadership</a:t>
            </a:r>
          </a:p>
          <a:p>
            <a:pPr marL="514350" indent="-514350">
              <a:spcBef>
                <a:spcPct val="20000"/>
              </a:spcBef>
              <a:buFont typeface="Bookman Old Style" pitchFamily="84" charset="0"/>
              <a:buAutoNum type="arabicPeriod"/>
            </a:pPr>
            <a:r>
              <a:rPr lang="en-US" sz="2300" smtClean="0"/>
              <a:t>Listening</a:t>
            </a:r>
          </a:p>
          <a:p>
            <a:pPr marL="514350" indent="-514350">
              <a:spcBef>
                <a:spcPct val="20000"/>
              </a:spcBef>
              <a:buFont typeface="Bookman Old Style" pitchFamily="84" charset="0"/>
              <a:buAutoNum type="arabicPeriod"/>
            </a:pPr>
            <a:r>
              <a:rPr lang="en-US" sz="2300" smtClean="0"/>
              <a:t>Integrity, ethical behavior, consistent</a:t>
            </a:r>
          </a:p>
          <a:p>
            <a:pPr marL="514350" indent="-514350">
              <a:spcBef>
                <a:spcPct val="20000"/>
              </a:spcBef>
              <a:buFont typeface="Bookman Old Style" pitchFamily="84" charset="0"/>
              <a:buAutoNum type="arabicPeriod"/>
            </a:pPr>
            <a:r>
              <a:rPr lang="en-US" sz="2300" smtClean="0"/>
              <a:t>Strong at building trust</a:t>
            </a:r>
          </a:p>
          <a:p>
            <a:pPr marL="514350" indent="-514350">
              <a:spcBef>
                <a:spcPct val="20000"/>
              </a:spcBef>
              <a:buFont typeface="Bookman Old Style" pitchFamily="84" charset="0"/>
              <a:buAutoNum type="arabicPeriod"/>
            </a:pPr>
            <a:r>
              <a:rPr lang="en-US" sz="2300" smtClean="0"/>
              <a:t>Verbal communication</a:t>
            </a:r>
          </a:p>
          <a:p>
            <a:pPr marL="514350" indent="-514350">
              <a:spcBef>
                <a:spcPct val="20000"/>
              </a:spcBef>
              <a:buFont typeface="Bookman Old Style" pitchFamily="84" charset="0"/>
              <a:buAutoNum type="arabicPeriod"/>
            </a:pPr>
            <a:r>
              <a:rPr lang="en-US" sz="2300" smtClean="0"/>
              <a:t>Strong at building teams</a:t>
            </a:r>
          </a:p>
          <a:p>
            <a:pPr marL="514350" indent="-514350">
              <a:spcBef>
                <a:spcPct val="20000"/>
              </a:spcBef>
              <a:buFont typeface="Bookman Old Style" pitchFamily="84" charset="0"/>
              <a:buAutoNum type="arabicPeriod"/>
            </a:pPr>
            <a:r>
              <a:rPr lang="en-US" sz="2300" smtClean="0"/>
              <a:t>Conflict resolution, conflict management</a:t>
            </a:r>
          </a:p>
          <a:p>
            <a:pPr marL="514350" indent="-514350">
              <a:spcBef>
                <a:spcPct val="20000"/>
              </a:spcBef>
              <a:buFont typeface="Bookman Old Style" pitchFamily="84" charset="0"/>
              <a:buAutoNum type="arabicPeriod"/>
            </a:pPr>
            <a:r>
              <a:rPr lang="en-US" sz="2300" smtClean="0"/>
              <a:t>Critical thinking, problem solving</a:t>
            </a:r>
          </a:p>
          <a:p>
            <a:pPr marL="514350" indent="-514350">
              <a:spcBef>
                <a:spcPct val="20000"/>
              </a:spcBef>
              <a:buFont typeface="Bookman Old Style" pitchFamily="84" charset="0"/>
              <a:buAutoNum type="arabicPeriod"/>
            </a:pPr>
            <a:r>
              <a:rPr lang="en-US" sz="2300" smtClean="0"/>
              <a:t>Understands, balances priorities</a:t>
            </a:r>
          </a:p>
          <a:p>
            <a:pPr marL="514350" indent="-514350">
              <a:spcBef>
                <a:spcPct val="20000"/>
              </a:spcBef>
            </a:pPr>
            <a:r>
              <a:rPr lang="en-US" sz="1900" i="1" smtClean="0"/>
              <a:t>From “Effective Project Leadership:  A Combination of Project Manager Skills and Competencies in Context,” PMI Research Conference Proceedings ( July 2006)</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3009" name="Picture 6" descr="86921_02_03.jpg"/>
          <p:cNvPicPr>
            <a:picLocks noChangeAspect="1"/>
          </p:cNvPicPr>
          <p:nvPr/>
        </p:nvPicPr>
        <p:blipFill>
          <a:blip r:embed="rId3"/>
          <a:srcRect/>
          <a:stretch>
            <a:fillRect/>
          </a:stretch>
        </p:blipFill>
        <p:spPr bwMode="auto">
          <a:xfrm>
            <a:off x="2667000" y="3429000"/>
            <a:ext cx="5999163" cy="2859088"/>
          </a:xfrm>
          <a:prstGeom prst="rect">
            <a:avLst/>
          </a:prstGeom>
          <a:noFill/>
          <a:ln w="9525">
            <a:noFill/>
            <a:miter lim="800000"/>
            <a:headEnd/>
            <a:tailEnd/>
          </a:ln>
        </p:spPr>
      </p:pic>
      <p:sp>
        <p:nvSpPr>
          <p:cNvPr id="43010" name="Title 1"/>
          <p:cNvSpPr>
            <a:spLocks noGrp="1"/>
          </p:cNvSpPr>
          <p:nvPr>
            <p:ph type="title"/>
          </p:nvPr>
        </p:nvSpPr>
        <p:spPr/>
        <p:txBody>
          <a:bodyPr/>
          <a:lstStyle/>
          <a:p>
            <a:r>
              <a:rPr lang="en-US" smtClean="0"/>
              <a:t>Phases of TPM Life Cycle</a:t>
            </a:r>
          </a:p>
        </p:txBody>
      </p:sp>
      <p:sp>
        <p:nvSpPr>
          <p:cNvPr id="43011"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FB21D50A-AD4B-4D98-9B43-3EC65AB82BF4}" type="slidenum">
              <a:rPr lang="en-US">
                <a:latin typeface="Arial" pitchFamily="84" charset="0"/>
                <a:ea typeface="ＭＳ Ｐゴシック" pitchFamily="84" charset="-128"/>
                <a:cs typeface="ＭＳ Ｐゴシック" pitchFamily="84" charset="-128"/>
              </a:rPr>
              <a:pPr/>
              <a:t>15</a:t>
            </a:fld>
            <a:endParaRPr lang="en-US">
              <a:latin typeface="Arial" pitchFamily="84" charset="0"/>
              <a:ea typeface="ＭＳ Ｐゴシック" pitchFamily="84" charset="-128"/>
              <a:cs typeface="ＭＳ Ｐゴシック" pitchFamily="84" charset="-128"/>
            </a:endParaRPr>
          </a:p>
        </p:txBody>
      </p:sp>
      <p:sp>
        <p:nvSpPr>
          <p:cNvPr id="43012" name="Content Placeholder 3"/>
          <p:cNvSpPr>
            <a:spLocks noGrp="1"/>
          </p:cNvSpPr>
          <p:nvPr>
            <p:ph sz="quarter" idx="1"/>
          </p:nvPr>
        </p:nvSpPr>
        <p:spPr>
          <a:xfrm>
            <a:off x="457200" y="1219200"/>
            <a:ext cx="8229600" cy="4937125"/>
          </a:xfrm>
        </p:spPr>
        <p:txBody>
          <a:bodyPr/>
          <a:lstStyle/>
          <a:p>
            <a:pPr>
              <a:lnSpc>
                <a:spcPct val="90000"/>
              </a:lnSpc>
            </a:pPr>
            <a:r>
              <a:rPr lang="en-US" smtClean="0"/>
              <a:t>TPM processes includes:</a:t>
            </a:r>
          </a:p>
          <a:p>
            <a:pPr lvl="1">
              <a:lnSpc>
                <a:spcPct val="90000"/>
              </a:lnSpc>
            </a:pPr>
            <a:r>
              <a:rPr lang="en-US" i="1" smtClean="0"/>
              <a:t>Initiating</a:t>
            </a:r>
            <a:r>
              <a:rPr lang="en-US" smtClean="0"/>
              <a:t> processes</a:t>
            </a:r>
          </a:p>
          <a:p>
            <a:pPr lvl="1">
              <a:lnSpc>
                <a:spcPct val="90000"/>
              </a:lnSpc>
            </a:pPr>
            <a:r>
              <a:rPr lang="en-US" i="1" smtClean="0"/>
              <a:t>Planning</a:t>
            </a:r>
            <a:r>
              <a:rPr lang="en-US" smtClean="0"/>
              <a:t> processes</a:t>
            </a:r>
          </a:p>
          <a:p>
            <a:pPr lvl="1">
              <a:lnSpc>
                <a:spcPct val="90000"/>
              </a:lnSpc>
            </a:pPr>
            <a:r>
              <a:rPr lang="en-US" i="1" smtClean="0"/>
              <a:t>Executing</a:t>
            </a:r>
            <a:r>
              <a:rPr lang="en-US" smtClean="0"/>
              <a:t> processes</a:t>
            </a:r>
          </a:p>
          <a:p>
            <a:pPr lvl="1">
              <a:lnSpc>
                <a:spcPct val="90000"/>
              </a:lnSpc>
            </a:pPr>
            <a:r>
              <a:rPr lang="en-US" i="1" smtClean="0"/>
              <a:t>Monitoring and controlling</a:t>
            </a:r>
            <a:r>
              <a:rPr lang="en-US" smtClean="0"/>
              <a:t> processes</a:t>
            </a:r>
          </a:p>
          <a:p>
            <a:pPr lvl="1">
              <a:lnSpc>
                <a:spcPct val="90000"/>
              </a:lnSpc>
            </a:pPr>
            <a:r>
              <a:rPr lang="en-US" i="1" smtClean="0"/>
              <a:t>Closing</a:t>
            </a:r>
            <a:r>
              <a:rPr lang="en-US" smtClean="0"/>
              <a:t> processes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t>Phases of TPM Life Cycle</a:t>
            </a:r>
          </a:p>
        </p:txBody>
      </p:sp>
      <p:sp>
        <p:nvSpPr>
          <p:cNvPr id="4505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0BF2534-D87C-4616-ACA6-17A3FCCFE5C7}" type="slidenum">
              <a:rPr lang="en-US">
                <a:latin typeface="Arial" pitchFamily="84" charset="0"/>
                <a:ea typeface="ＭＳ Ｐゴシック" pitchFamily="84" charset="-128"/>
                <a:cs typeface="ＭＳ Ｐゴシック" pitchFamily="84" charset="-128"/>
              </a:rPr>
              <a:pPr/>
              <a:t>16</a:t>
            </a:fld>
            <a:endParaRPr lang="en-US">
              <a:latin typeface="Arial" pitchFamily="84" charset="0"/>
              <a:ea typeface="ＭＳ Ｐゴシック" pitchFamily="84" charset="-128"/>
              <a:cs typeface="ＭＳ Ｐゴシック" pitchFamily="84" charset="-128"/>
            </a:endParaRPr>
          </a:p>
        </p:txBody>
      </p:sp>
      <p:pic>
        <p:nvPicPr>
          <p:cNvPr id="45059" name="Content Placeholder 4" descr="fg0201"/>
          <p:cNvPicPr>
            <a:picLocks noGrp="1" noChangeAspect="1" noChangeArrowheads="1"/>
          </p:cNvPicPr>
          <p:nvPr>
            <p:ph sz="quarter" idx="1"/>
          </p:nvPr>
        </p:nvPicPr>
        <p:blipFill>
          <a:blip r:embed="rId3"/>
          <a:srcRect/>
          <a:stretch>
            <a:fillRect/>
          </a:stretch>
        </p:blipFill>
        <p:spPr>
          <a:xfrm>
            <a:off x="2659063" y="1219200"/>
            <a:ext cx="3825875" cy="50292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smtClean="0"/>
              <a:t>Project Initiation</a:t>
            </a:r>
          </a:p>
        </p:txBody>
      </p:sp>
      <p:sp>
        <p:nvSpPr>
          <p:cNvPr id="4710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A48A4829-FF10-4951-A074-B0F798672D92}" type="slidenum">
              <a:rPr lang="en-US">
                <a:latin typeface="Arial" pitchFamily="84" charset="0"/>
                <a:ea typeface="ＭＳ Ｐゴシック" pitchFamily="84" charset="-128"/>
                <a:cs typeface="ＭＳ Ｐゴシック" pitchFamily="84" charset="-128"/>
              </a:rPr>
              <a:pPr/>
              <a:t>17</a:t>
            </a:fld>
            <a:endParaRPr lang="en-US">
              <a:latin typeface="Arial" pitchFamily="84" charset="0"/>
              <a:ea typeface="ＭＳ Ｐゴシック" pitchFamily="84" charset="-128"/>
              <a:cs typeface="ＭＳ Ｐゴシック" pitchFamily="84" charset="-128"/>
            </a:endParaRPr>
          </a:p>
        </p:txBody>
      </p:sp>
      <p:sp>
        <p:nvSpPr>
          <p:cNvPr id="47107" name="Content Placeholder 3"/>
          <p:cNvSpPr>
            <a:spLocks noGrp="1"/>
          </p:cNvSpPr>
          <p:nvPr>
            <p:ph sz="quarter" idx="1"/>
          </p:nvPr>
        </p:nvSpPr>
        <p:spPr>
          <a:xfrm>
            <a:off x="457200" y="1219200"/>
            <a:ext cx="8229600" cy="4937125"/>
          </a:xfrm>
        </p:spPr>
        <p:txBody>
          <a:bodyPr/>
          <a:lstStyle/>
          <a:p>
            <a:r>
              <a:rPr lang="en-US" smtClean="0"/>
              <a:t>Initiating a project includes recognizing and starting a new project or project phase</a:t>
            </a:r>
          </a:p>
          <a:p>
            <a:r>
              <a:rPr lang="en-US" smtClean="0"/>
              <a:t>The main goal is to formally select and initiate projects</a:t>
            </a:r>
          </a:p>
          <a:p>
            <a:r>
              <a:rPr lang="en-US" smtClean="0"/>
              <a:t>Should develop </a:t>
            </a:r>
            <a:r>
              <a:rPr lang="en-US" i="1" smtClean="0"/>
              <a:t>project charter</a:t>
            </a:r>
          </a:p>
          <a:p>
            <a:r>
              <a:rPr lang="en-US" smtClean="0"/>
              <a:t>Should identify </a:t>
            </a:r>
            <a:r>
              <a:rPr lang="en-US" i="1" smtClean="0"/>
              <a:t>key stakeholders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mtClean="0"/>
              <a:t>Project Charter Example</a:t>
            </a:r>
          </a:p>
        </p:txBody>
      </p:sp>
      <p:sp>
        <p:nvSpPr>
          <p:cNvPr id="4915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911D533-AA63-414A-BAEF-F8CCDAD96599}" type="slidenum">
              <a:rPr lang="en-US">
                <a:latin typeface="Arial" pitchFamily="84" charset="0"/>
                <a:ea typeface="ＭＳ Ｐゴシック" pitchFamily="84" charset="-128"/>
                <a:cs typeface="ＭＳ Ｐゴシック" pitchFamily="84" charset="-128"/>
              </a:rPr>
              <a:pPr/>
              <a:t>18</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105400"/>
          </a:xfrm>
        </p:spPr>
        <p:txBody>
          <a:bodyPr>
            <a:normAutofit/>
          </a:bodyPr>
          <a:lstStyle/>
          <a:p>
            <a:pPr>
              <a:lnSpc>
                <a:spcPct val="85000"/>
              </a:lnSpc>
              <a:buFont typeface="Wingdings 3" pitchFamily="84" charset="2"/>
              <a:buNone/>
            </a:pPr>
            <a:r>
              <a:rPr lang="en-US" sz="1600" b="1" smtClean="0"/>
              <a:t>Project Title</a:t>
            </a:r>
            <a:r>
              <a:rPr lang="en-US" sz="1600" smtClean="0"/>
              <a:t>:  Project Management Intranet Site Project</a:t>
            </a:r>
          </a:p>
          <a:p>
            <a:pPr>
              <a:lnSpc>
                <a:spcPct val="85000"/>
              </a:lnSpc>
              <a:buFont typeface="Wingdings 3" pitchFamily="84" charset="2"/>
              <a:buNone/>
            </a:pPr>
            <a:r>
              <a:rPr lang="en-US" sz="1600" b="1" smtClean="0"/>
              <a:t>Project Start Date</a:t>
            </a:r>
            <a:r>
              <a:rPr lang="en-US" sz="1600" smtClean="0"/>
              <a:t>:  June 2 		</a:t>
            </a:r>
            <a:r>
              <a:rPr lang="en-US" sz="1600" b="1" smtClean="0"/>
              <a:t>Projected Completion Date</a:t>
            </a:r>
            <a:r>
              <a:rPr lang="en-US" sz="1600" smtClean="0"/>
              <a:t>:  December 4</a:t>
            </a:r>
          </a:p>
          <a:p>
            <a:pPr>
              <a:lnSpc>
                <a:spcPct val="85000"/>
              </a:lnSpc>
              <a:buFont typeface="Wingdings 3" pitchFamily="84" charset="2"/>
              <a:buNone/>
            </a:pPr>
            <a:r>
              <a:rPr lang="en-US" sz="1600" b="1" smtClean="0"/>
              <a:t>Budget Information</a:t>
            </a:r>
            <a:r>
              <a:rPr lang="en-US" sz="1600" smtClean="0"/>
              <a:t>:  The firm has allocated $150,000 for this project. The majority of costs for this project will be internal labor. An initial estimate provides a total of 80 hours per week.</a:t>
            </a:r>
          </a:p>
          <a:p>
            <a:pPr>
              <a:lnSpc>
                <a:spcPct val="85000"/>
              </a:lnSpc>
              <a:buFont typeface="Wingdings 3" pitchFamily="84" charset="2"/>
              <a:buNone/>
            </a:pPr>
            <a:r>
              <a:rPr lang="en-US" sz="1600" b="1" smtClean="0"/>
              <a:t>Project Manager</a:t>
            </a:r>
            <a:r>
              <a:rPr lang="en-US" sz="1600" smtClean="0"/>
              <a:t>:  Jane Smith, (502) 555-1234, jane@fakecompany.com</a:t>
            </a:r>
          </a:p>
          <a:p>
            <a:pPr>
              <a:lnSpc>
                <a:spcPct val="85000"/>
              </a:lnSpc>
              <a:buFont typeface="Wingdings 3" pitchFamily="84" charset="2"/>
              <a:buNone/>
            </a:pPr>
            <a:r>
              <a:rPr lang="en-US" sz="1600" b="1" smtClean="0"/>
              <a:t>Project Objectives</a:t>
            </a:r>
            <a:r>
              <a:rPr lang="en-US" sz="1600" smtClean="0"/>
              <a:t>:  Develop a new capability accessible on JWD Consulting’s intranet site to help internal consultants and external customers manage projects more effectively. The intranet site will include several templates and tools that users can download, examples of completed templates and related project management documents used on real projects, important articles related to recent project management topics, an article retrieval service, links to other sites with useful information, and an “ Ask the Expert” feature, where users can post questions they have about their projects and receive advice from experts in the field. Some parts of the intranet site will be accessible free to the public, other parts will only be accessible to current customers and/ or internal consultants, and other parts of the intranet site will be accessible for a fee.</a:t>
            </a:r>
          </a:p>
          <a:p>
            <a:pPr>
              <a:lnSpc>
                <a:spcPct val="85000"/>
              </a:lnSpc>
              <a:buFont typeface="Wingdings 3" pitchFamily="84" charset="2"/>
              <a:buNone/>
            </a:pPr>
            <a:r>
              <a:rPr lang="en-US" sz="1600" b="1" smtClean="0"/>
              <a:t>Project Success Criteria</a:t>
            </a:r>
            <a:r>
              <a:rPr lang="en-US" sz="1600" smtClean="0"/>
              <a:t>:  The project should pay for itself within 18 months of completion.</a:t>
            </a:r>
          </a:p>
          <a:p>
            <a:pPr>
              <a:lnSpc>
                <a:spcPct val="85000"/>
              </a:lnSpc>
              <a:buFont typeface="Wingdings 3" pitchFamily="84" charset="2"/>
              <a:buNone/>
            </a:pPr>
            <a:r>
              <a:rPr lang="en-US" sz="1600" b="1" smtClean="0"/>
              <a:t>Approach</a:t>
            </a:r>
            <a:r>
              <a:rPr lang="en-US" sz="1600" smtClean="0"/>
              <a:t>: </a:t>
            </a:r>
            <a:r>
              <a:rPr lang="en-US" sz="1600" smtClean="0">
                <a:latin typeface="新細明體" pitchFamily="84" charset="-120"/>
              </a:rPr>
              <a:t></a:t>
            </a:r>
            <a:r>
              <a:rPr lang="en-US" sz="1600" smtClean="0"/>
              <a:t> Develop a survey to determine critical features of the new intranet site and solicit input from consultants and customers. </a:t>
            </a:r>
            <a:r>
              <a:rPr lang="en-US" sz="1600" smtClean="0">
                <a:latin typeface="新細明體" pitchFamily="84" charset="-120"/>
              </a:rPr>
              <a:t></a:t>
            </a:r>
            <a:r>
              <a:rPr lang="en-US" sz="1600" smtClean="0"/>
              <a:t> Review internal and external templates and examples of project management documents. </a:t>
            </a:r>
            <a:r>
              <a:rPr lang="en-US" sz="1600" smtClean="0">
                <a:latin typeface="新細明體" pitchFamily="84" charset="-120"/>
              </a:rPr>
              <a:t></a:t>
            </a:r>
            <a:r>
              <a:rPr lang="en-US" sz="1600" smtClean="0"/>
              <a:t> Research software to provide security, manage user inputs, and facilitate the article retrieval and “ Ask the Expert” features. </a:t>
            </a:r>
            <a:r>
              <a:rPr lang="en-US" sz="1600" smtClean="0">
                <a:latin typeface="新細明體" pitchFamily="84" charset="-120"/>
              </a:rPr>
              <a:t></a:t>
            </a:r>
            <a:r>
              <a:rPr lang="en-US" sz="1600" smtClean="0"/>
              <a:t> Develop the intranet site using an iterative approach, soliciting a great deal of user feedback.</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smtClean="0"/>
              <a:t>Project Planning</a:t>
            </a:r>
          </a:p>
        </p:txBody>
      </p:sp>
      <p:sp>
        <p:nvSpPr>
          <p:cNvPr id="5120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26D6E8A3-6CF0-4D1E-8E15-63A39A1A0507}" type="slidenum">
              <a:rPr lang="en-US">
                <a:latin typeface="Arial" pitchFamily="84" charset="0"/>
                <a:ea typeface="ＭＳ Ｐゴシック" pitchFamily="84" charset="-128"/>
                <a:cs typeface="ＭＳ Ｐゴシック" pitchFamily="84" charset="-128"/>
              </a:rPr>
              <a:pPr/>
              <a:t>19</a:t>
            </a:fld>
            <a:endParaRPr lang="en-US">
              <a:latin typeface="Arial" pitchFamily="84" charset="0"/>
              <a:ea typeface="ＭＳ Ｐゴシック" pitchFamily="84" charset="-128"/>
              <a:cs typeface="ＭＳ Ｐゴシック" pitchFamily="84" charset="-128"/>
            </a:endParaRPr>
          </a:p>
        </p:txBody>
      </p:sp>
      <p:sp>
        <p:nvSpPr>
          <p:cNvPr id="51203" name="Content Placeholder 3"/>
          <p:cNvSpPr>
            <a:spLocks noGrp="1"/>
          </p:cNvSpPr>
          <p:nvPr>
            <p:ph sz="quarter" idx="1"/>
          </p:nvPr>
        </p:nvSpPr>
        <p:spPr>
          <a:xfrm>
            <a:off x="457200" y="1219200"/>
            <a:ext cx="8229600" cy="4937125"/>
          </a:xfrm>
        </p:spPr>
        <p:txBody>
          <a:bodyPr/>
          <a:lstStyle/>
          <a:p>
            <a:r>
              <a:rPr lang="en-US" smtClean="0"/>
              <a:t>The main purpose of project planning is to </a:t>
            </a:r>
            <a:r>
              <a:rPr lang="en-US" i="1" smtClean="0"/>
              <a:t>guide execution</a:t>
            </a:r>
          </a:p>
          <a:p>
            <a:r>
              <a:rPr lang="en-US" smtClean="0"/>
              <a:t>Key outputs include:</a:t>
            </a:r>
          </a:p>
          <a:p>
            <a:pPr lvl="1"/>
            <a:r>
              <a:rPr lang="en-US" smtClean="0"/>
              <a:t>A team contract</a:t>
            </a:r>
          </a:p>
          <a:p>
            <a:pPr lvl="1"/>
            <a:r>
              <a:rPr lang="en-US" smtClean="0"/>
              <a:t>A project scope statement</a:t>
            </a:r>
          </a:p>
          <a:p>
            <a:pPr lvl="1"/>
            <a:r>
              <a:rPr lang="en-US" smtClean="0"/>
              <a:t>A work breakdown structure (WBS)</a:t>
            </a:r>
          </a:p>
          <a:p>
            <a:pPr lvl="1"/>
            <a:r>
              <a:rPr lang="en-US" smtClean="0"/>
              <a:t>A project schedule, in the form of a Gantt chart with all dependencies and resources entered</a:t>
            </a:r>
          </a:p>
          <a:p>
            <a:pPr lvl="1"/>
            <a:r>
              <a:rPr lang="en-US" smtClean="0"/>
              <a:t>A list of prioritized risks</a:t>
            </a:r>
          </a:p>
          <a:p>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t>Acknowledgments</a:t>
            </a:r>
          </a:p>
        </p:txBody>
      </p:sp>
      <p:sp>
        <p:nvSpPr>
          <p:cNvPr id="1843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73D010E-ACAE-48AA-85DF-6DA96E2C799A}" type="slidenum">
              <a:rPr lang="en-US">
                <a:latin typeface="Arial" pitchFamily="84" charset="0"/>
                <a:ea typeface="ＭＳ Ｐゴシック" pitchFamily="84" charset="-128"/>
                <a:cs typeface="ＭＳ Ｐゴシック" pitchFamily="84" charset="-128"/>
              </a:rPr>
              <a:pPr/>
              <a:t>2</a:t>
            </a:fld>
            <a:endParaRPr lang="en-US">
              <a:latin typeface="Arial" pitchFamily="84" charset="0"/>
              <a:ea typeface="ＭＳ Ｐゴシック" pitchFamily="84" charset="-128"/>
              <a:cs typeface="ＭＳ Ｐゴシック" pitchFamily="84" charset="-128"/>
            </a:endParaRPr>
          </a:p>
        </p:txBody>
      </p:sp>
      <p:sp>
        <p:nvSpPr>
          <p:cNvPr id="18435" name="Content Placeholder 3"/>
          <p:cNvSpPr>
            <a:spLocks noGrp="1"/>
          </p:cNvSpPr>
          <p:nvPr>
            <p:ph sz="quarter" idx="1"/>
          </p:nvPr>
        </p:nvSpPr>
        <p:spPr>
          <a:xfrm>
            <a:off x="457200" y="1219200"/>
            <a:ext cx="8229600" cy="4937125"/>
          </a:xfrm>
        </p:spPr>
        <p:txBody>
          <a:bodyPr/>
          <a:lstStyle/>
          <a:p>
            <a:r>
              <a:rPr lang="en-US" smtClean="0"/>
              <a:t>Most of the content in this presentation comes from two primary texts</a:t>
            </a:r>
          </a:p>
          <a:p>
            <a:pPr lvl="1"/>
            <a:r>
              <a:rPr lang="en-US" smtClean="0"/>
              <a:t>Both are highly recommended</a:t>
            </a:r>
          </a:p>
          <a:p>
            <a:endParaRPr lang="en-US" smtClean="0"/>
          </a:p>
        </p:txBody>
      </p:sp>
      <p:pic>
        <p:nvPicPr>
          <p:cNvPr id="18436" name="Picture 3">
            <a:hlinkClick r:id="rId3"/>
          </p:cNvPr>
          <p:cNvPicPr>
            <a:picLocks noChangeAspect="1" noChangeArrowheads="1"/>
          </p:cNvPicPr>
          <p:nvPr/>
        </p:nvPicPr>
        <p:blipFill>
          <a:blip r:embed="rId4"/>
          <a:srcRect/>
          <a:stretch>
            <a:fillRect/>
          </a:stretch>
        </p:blipFill>
        <p:spPr bwMode="auto">
          <a:xfrm>
            <a:off x="838200" y="2590800"/>
            <a:ext cx="2895600" cy="3625850"/>
          </a:xfrm>
          <a:prstGeom prst="rect">
            <a:avLst/>
          </a:prstGeom>
          <a:noFill/>
          <a:ln w="9525">
            <a:noFill/>
            <a:miter lim="800000"/>
            <a:headEnd/>
            <a:tailEnd/>
          </a:ln>
        </p:spPr>
      </p:pic>
      <p:pic>
        <p:nvPicPr>
          <p:cNvPr id="18437" name="Picture 1">
            <a:hlinkClick r:id="rId5"/>
          </p:cNvPr>
          <p:cNvPicPr>
            <a:picLocks noChangeAspect="1" noChangeArrowheads="1"/>
          </p:cNvPicPr>
          <p:nvPr/>
        </p:nvPicPr>
        <p:blipFill>
          <a:blip r:embed="rId6"/>
          <a:srcRect/>
          <a:stretch>
            <a:fillRect/>
          </a:stretch>
        </p:blipFill>
        <p:spPr bwMode="auto">
          <a:xfrm>
            <a:off x="5486400" y="2590800"/>
            <a:ext cx="2857500" cy="360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smtClean="0"/>
              <a:t>Examples of Risk Factors</a:t>
            </a:r>
          </a:p>
        </p:txBody>
      </p:sp>
      <p:sp>
        <p:nvSpPr>
          <p:cNvPr id="5325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CF01E65A-1961-4063-816B-CD6E4A18B162}" type="slidenum">
              <a:rPr lang="en-US">
                <a:latin typeface="Arial" pitchFamily="84" charset="0"/>
                <a:ea typeface="ＭＳ Ｐゴシック" pitchFamily="84" charset="-128"/>
                <a:cs typeface="ＭＳ Ｐゴシック" pitchFamily="84" charset="-128"/>
              </a:rPr>
              <a:pPr/>
              <a:t>20</a:t>
            </a:fld>
            <a:endParaRPr lang="en-US">
              <a:latin typeface="Arial" pitchFamily="84" charset="0"/>
              <a:ea typeface="ＭＳ Ｐゴシック" pitchFamily="84" charset="-128"/>
              <a:cs typeface="ＭＳ Ｐゴシック" pitchFamily="84" charset="-128"/>
            </a:endParaRPr>
          </a:p>
        </p:txBody>
      </p:sp>
      <p:sp>
        <p:nvSpPr>
          <p:cNvPr id="53251" name="Content Placeholder 3"/>
          <p:cNvSpPr>
            <a:spLocks noGrp="1"/>
          </p:cNvSpPr>
          <p:nvPr>
            <p:ph sz="quarter" idx="1"/>
          </p:nvPr>
        </p:nvSpPr>
        <p:spPr>
          <a:xfrm>
            <a:off x="457200" y="1219200"/>
            <a:ext cx="8229600" cy="4937125"/>
          </a:xfrm>
        </p:spPr>
        <p:txBody>
          <a:bodyPr/>
          <a:lstStyle/>
          <a:p>
            <a:r>
              <a:rPr lang="en-US" smtClean="0"/>
              <a:t>Technological</a:t>
            </a:r>
          </a:p>
          <a:p>
            <a:pPr lvl="1"/>
            <a:r>
              <a:rPr lang="en-US" smtClean="0"/>
              <a:t>Rapidly changing</a:t>
            </a:r>
          </a:p>
          <a:p>
            <a:r>
              <a:rPr lang="en-US" smtClean="0"/>
              <a:t>Environmental</a:t>
            </a:r>
          </a:p>
          <a:p>
            <a:pPr lvl="1"/>
            <a:r>
              <a:rPr lang="en-US" smtClean="0"/>
              <a:t>High staff turnover rates</a:t>
            </a:r>
          </a:p>
          <a:p>
            <a:r>
              <a:rPr lang="en-US" smtClean="0"/>
              <a:t>Interpersonal</a:t>
            </a:r>
          </a:p>
          <a:p>
            <a:pPr lvl="1"/>
            <a:r>
              <a:rPr lang="en-US" smtClean="0"/>
              <a:t>Poor working relationships between teammates or stakeholders</a:t>
            </a:r>
          </a:p>
          <a:p>
            <a:r>
              <a:rPr lang="en-US" smtClean="0"/>
              <a:t>Cultural</a:t>
            </a:r>
          </a:p>
          <a:p>
            <a:pPr lvl="1"/>
            <a:r>
              <a:rPr lang="en-US" smtClean="0"/>
              <a:t>Project inconsistent with existing corporate culture</a:t>
            </a:r>
          </a:p>
          <a:p>
            <a:r>
              <a:rPr lang="en-US" smtClean="0"/>
              <a:t>Causal Relationships</a:t>
            </a:r>
          </a:p>
          <a:p>
            <a:pPr lvl="1"/>
            <a:r>
              <a:rPr lang="en-US" smtClean="0"/>
              <a:t>Assumptions about cause and effect</a:t>
            </a:r>
          </a:p>
          <a:p>
            <a:endParaRPr 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mtClean="0"/>
              <a:t>Executing the Project</a:t>
            </a:r>
          </a:p>
        </p:txBody>
      </p:sp>
      <p:sp>
        <p:nvSpPr>
          <p:cNvPr id="5529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1A781347-02A5-4414-9727-8AE0449C1E25}" type="slidenum">
              <a:rPr lang="en-US">
                <a:latin typeface="Arial" pitchFamily="84" charset="0"/>
                <a:ea typeface="ＭＳ Ｐゴシック" pitchFamily="84" charset="-128"/>
                <a:cs typeface="ＭＳ Ｐゴシック" pitchFamily="84" charset="-128"/>
              </a:rPr>
              <a:pPr/>
              <a:t>21</a:t>
            </a:fld>
            <a:endParaRPr lang="en-US">
              <a:latin typeface="Arial" pitchFamily="84" charset="0"/>
              <a:ea typeface="ＭＳ Ｐゴシック" pitchFamily="84" charset="-128"/>
              <a:cs typeface="ＭＳ Ｐゴシック" pitchFamily="84" charset="-128"/>
            </a:endParaRPr>
          </a:p>
        </p:txBody>
      </p:sp>
      <p:sp>
        <p:nvSpPr>
          <p:cNvPr id="55299" name="Content Placeholder 3"/>
          <p:cNvSpPr>
            <a:spLocks noGrp="1"/>
          </p:cNvSpPr>
          <p:nvPr>
            <p:ph sz="quarter" idx="1"/>
          </p:nvPr>
        </p:nvSpPr>
        <p:spPr>
          <a:xfrm>
            <a:off x="457200" y="1219200"/>
            <a:ext cx="8077200" cy="4937125"/>
          </a:xfrm>
        </p:spPr>
        <p:txBody>
          <a:bodyPr/>
          <a:lstStyle/>
          <a:p>
            <a:pPr>
              <a:lnSpc>
                <a:spcPct val="90000"/>
              </a:lnSpc>
            </a:pPr>
            <a:r>
              <a:rPr lang="en-US" smtClean="0"/>
              <a:t>Usually takes the most time and resources to perform project execution </a:t>
            </a:r>
          </a:p>
          <a:p>
            <a:pPr>
              <a:lnSpc>
                <a:spcPct val="90000"/>
              </a:lnSpc>
            </a:pPr>
            <a:r>
              <a:rPr lang="en-US" smtClean="0"/>
              <a:t>Project managers must use their leadership skills to handle the many challenges that occur during project execution</a:t>
            </a:r>
          </a:p>
          <a:p>
            <a:pPr>
              <a:lnSpc>
                <a:spcPct val="90000"/>
              </a:lnSpc>
            </a:pPr>
            <a:r>
              <a:rPr lang="en-US" smtClean="0"/>
              <a:t>A milestone report can					 help focus on completing 			        major project milestones</a:t>
            </a:r>
          </a:p>
          <a:p>
            <a:pPr lvl="1">
              <a:lnSpc>
                <a:spcPct val="80000"/>
              </a:lnSpc>
            </a:pPr>
            <a:endParaRPr lang="en-US" smtClean="0"/>
          </a:p>
          <a:p>
            <a:endParaRPr lang="en-US" smtClean="0"/>
          </a:p>
        </p:txBody>
      </p:sp>
      <p:pic>
        <p:nvPicPr>
          <p:cNvPr id="55300" name="Picture 6"/>
          <p:cNvPicPr>
            <a:picLocks noChangeAspect="1" noChangeArrowheads="1"/>
          </p:cNvPicPr>
          <p:nvPr/>
        </p:nvPicPr>
        <p:blipFill>
          <a:blip r:embed="rId3"/>
          <a:srcRect l="23125" t="16000" r="26875" b="13000"/>
          <a:stretch>
            <a:fillRect/>
          </a:stretch>
        </p:blipFill>
        <p:spPr bwMode="auto">
          <a:xfrm>
            <a:off x="4419600" y="2819400"/>
            <a:ext cx="3895725" cy="3457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smtClean="0"/>
              <a:t>Monitor/Control Project Progress</a:t>
            </a:r>
          </a:p>
        </p:txBody>
      </p:sp>
      <p:sp>
        <p:nvSpPr>
          <p:cNvPr id="5734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F8D15623-F67D-4162-852E-AED90575AFFA}" type="slidenum">
              <a:rPr lang="en-US">
                <a:latin typeface="Arial" pitchFamily="84" charset="0"/>
                <a:ea typeface="ＭＳ Ｐゴシック" pitchFamily="84" charset="-128"/>
                <a:cs typeface="ＭＳ Ｐゴシック" pitchFamily="84" charset="-128"/>
              </a:rPr>
              <a:pPr/>
              <a:t>22</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lnSpcReduction="10000"/>
          </a:bodyPr>
          <a:lstStyle/>
          <a:p>
            <a:pPr marL="274320" indent="-274320" fontAlgn="auto">
              <a:lnSpc>
                <a:spcPct val="105000"/>
              </a:lnSpc>
              <a:spcAft>
                <a:spcPts val="0"/>
              </a:spcAft>
              <a:buFont typeface="Wingdings 3"/>
              <a:buChar char=""/>
              <a:defRPr/>
            </a:pPr>
            <a:r>
              <a:rPr lang="en-US" dirty="0" smtClean="0">
                <a:ea typeface="+mn-ea"/>
                <a:cs typeface="+mn-cs"/>
              </a:rPr>
              <a:t>Involves measuring progress toward project objectives, monitoring deviation from the plan, and taking correction actions</a:t>
            </a:r>
          </a:p>
          <a:p>
            <a:pPr marL="274320" indent="-274320" fontAlgn="auto">
              <a:lnSpc>
                <a:spcPct val="105000"/>
              </a:lnSpc>
              <a:spcAft>
                <a:spcPts val="0"/>
              </a:spcAft>
              <a:buFont typeface="Wingdings 3"/>
              <a:buChar char=""/>
              <a:defRPr/>
            </a:pPr>
            <a:r>
              <a:rPr lang="en-US" dirty="0" smtClean="0">
                <a:ea typeface="+mn-ea"/>
                <a:cs typeface="+mn-cs"/>
              </a:rPr>
              <a:t>Affects all other process groups and occurs during all phases of the project life cycle</a:t>
            </a:r>
          </a:p>
          <a:p>
            <a:pPr marL="274320" indent="-274320" fontAlgn="auto">
              <a:lnSpc>
                <a:spcPct val="105000"/>
              </a:lnSpc>
              <a:spcAft>
                <a:spcPts val="0"/>
              </a:spcAft>
              <a:buFont typeface="Wingdings 3"/>
              <a:buChar char=""/>
              <a:defRPr/>
            </a:pPr>
            <a:r>
              <a:rPr lang="en-US" dirty="0" smtClean="0">
                <a:ea typeface="+mn-ea"/>
                <a:cs typeface="+mn-cs"/>
              </a:rPr>
              <a:t>Outputs include performance reports, change requests, and updates to various plans</a:t>
            </a:r>
          </a:p>
          <a:p>
            <a:pPr marL="274320" indent="-274320" fontAlgn="auto">
              <a:lnSpc>
                <a:spcPct val="105000"/>
              </a:lnSpc>
              <a:spcAft>
                <a:spcPts val="0"/>
              </a:spcAft>
              <a:buFont typeface="Wingdings 3"/>
              <a:buChar char=""/>
              <a:defRPr/>
            </a:pPr>
            <a:r>
              <a:rPr lang="en-US" dirty="0" smtClean="0">
                <a:ea typeface="+mn-ea"/>
                <a:cs typeface="+mn-cs"/>
              </a:rPr>
              <a:t>Status reports are used to monitor project’s progress</a:t>
            </a:r>
          </a:p>
          <a:p>
            <a:pPr marL="548640" lvl="1" indent="-274320" fontAlgn="auto">
              <a:lnSpc>
                <a:spcPct val="105000"/>
              </a:lnSpc>
              <a:spcAft>
                <a:spcPts val="0"/>
              </a:spcAft>
              <a:buFont typeface="Wingdings 3"/>
              <a:buChar char=""/>
              <a:defRPr/>
            </a:pPr>
            <a:r>
              <a:rPr lang="en-US" dirty="0" smtClean="0">
                <a:ea typeface="+mn-ea"/>
              </a:rPr>
              <a:t>Some only for project team, others shared with management and customer</a:t>
            </a:r>
          </a:p>
          <a:p>
            <a:pPr marL="274320" indent="-274320" fontAlgn="auto">
              <a:lnSpc>
                <a:spcPct val="105000"/>
              </a:lnSpc>
              <a:spcAft>
                <a:spcPts val="0"/>
              </a:spcAft>
              <a:buFont typeface="Wingdings 3"/>
              <a:buChar char=""/>
              <a:defRPr/>
            </a:pPr>
            <a:r>
              <a:rPr lang="en-US" dirty="0" smtClean="0">
                <a:ea typeface="+mn-ea"/>
                <a:cs typeface="+mn-cs"/>
              </a:rPr>
              <a:t>Change Management is critical</a:t>
            </a:r>
          </a:p>
          <a:p>
            <a:pPr marL="548640" lvl="1" indent="-274320" fontAlgn="auto">
              <a:lnSpc>
                <a:spcPct val="105000"/>
              </a:lnSpc>
              <a:spcAft>
                <a:spcPts val="0"/>
              </a:spcAft>
              <a:buFont typeface="Wingdings 3"/>
              <a:buChar char=""/>
              <a:defRPr/>
            </a:pPr>
            <a:r>
              <a:rPr lang="en-US" dirty="0" smtClean="0">
                <a:ea typeface="+mn-ea"/>
              </a:rPr>
              <a:t>May require re-planning, hence, the feedback loop in life cycle</a:t>
            </a:r>
          </a:p>
          <a:p>
            <a:pPr marL="274320" indent="-274320" fontAlgn="auto">
              <a:spcAft>
                <a:spcPts val="0"/>
              </a:spcAft>
              <a:buFont typeface="Wingdings 3"/>
              <a:buNone/>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smtClean="0"/>
              <a:t>Close Out the Project</a:t>
            </a:r>
          </a:p>
        </p:txBody>
      </p:sp>
      <p:sp>
        <p:nvSpPr>
          <p:cNvPr id="5939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956D21A-9ABE-4796-A12F-DBE9A226F64E}" type="slidenum">
              <a:rPr lang="en-US">
                <a:latin typeface="Arial" pitchFamily="84" charset="0"/>
                <a:ea typeface="ＭＳ Ｐゴシック" pitchFamily="84" charset="-128"/>
                <a:cs typeface="ＭＳ Ｐゴシック" pitchFamily="84" charset="-128"/>
              </a:rPr>
              <a:pPr/>
              <a:t>23</a:t>
            </a:fld>
            <a:endParaRPr lang="en-US">
              <a:latin typeface="Arial" pitchFamily="84" charset="0"/>
              <a:ea typeface="ＭＳ Ｐゴシック" pitchFamily="84" charset="-128"/>
              <a:cs typeface="ＭＳ Ｐゴシック" pitchFamily="84" charset="-128"/>
            </a:endParaRPr>
          </a:p>
        </p:txBody>
      </p:sp>
      <p:sp>
        <p:nvSpPr>
          <p:cNvPr id="59395" name="Content Placeholder 3"/>
          <p:cNvSpPr>
            <a:spLocks noGrp="1"/>
          </p:cNvSpPr>
          <p:nvPr>
            <p:ph sz="quarter" idx="1"/>
          </p:nvPr>
        </p:nvSpPr>
        <p:spPr>
          <a:xfrm>
            <a:off x="457200" y="1219200"/>
            <a:ext cx="8305800" cy="5105400"/>
          </a:xfrm>
        </p:spPr>
        <p:txBody>
          <a:bodyPr/>
          <a:lstStyle/>
          <a:p>
            <a:pPr>
              <a:lnSpc>
                <a:spcPct val="110000"/>
              </a:lnSpc>
            </a:pPr>
            <a:r>
              <a:rPr lang="en-US" smtClean="0"/>
              <a:t>Customer says project is complete</a:t>
            </a:r>
          </a:p>
          <a:p>
            <a:pPr>
              <a:lnSpc>
                <a:spcPct val="110000"/>
              </a:lnSpc>
            </a:pPr>
            <a:r>
              <a:rPr lang="en-US" smtClean="0"/>
              <a:t>Deliverables get installed</a:t>
            </a:r>
          </a:p>
          <a:p>
            <a:pPr>
              <a:lnSpc>
                <a:spcPct val="110000"/>
              </a:lnSpc>
            </a:pPr>
            <a:r>
              <a:rPr lang="en-US" smtClean="0"/>
              <a:t>Final reports and documentation filed</a:t>
            </a:r>
          </a:p>
          <a:p>
            <a:pPr>
              <a:lnSpc>
                <a:spcPct val="110000"/>
              </a:lnSpc>
            </a:pPr>
            <a:r>
              <a:rPr lang="en-US" smtClean="0"/>
              <a:t>Perform a post-implementation review (costs and benefits, approach, tools, resources, lessons learned, best practices)</a:t>
            </a:r>
          </a:p>
          <a:p>
            <a:pPr>
              <a:lnSpc>
                <a:spcPct val="110000"/>
              </a:lnSpc>
            </a:pPr>
            <a:r>
              <a:rPr lang="en-US" smtClean="0"/>
              <a:t>Celebrate success!</a:t>
            </a:r>
          </a:p>
          <a:p>
            <a:pPr>
              <a:lnSpc>
                <a:spcPct val="110000"/>
              </a:lnSpc>
            </a:pPr>
            <a:r>
              <a:rPr lang="en-US" smtClean="0"/>
              <a:t>Even if projects are not completed, they should be closed out to learn from the past</a:t>
            </a:r>
          </a:p>
          <a:p>
            <a:pPr>
              <a:lnSpc>
                <a:spcPct val="110000"/>
              </a:lnSpc>
            </a:pPr>
            <a:r>
              <a:rPr lang="en-US" smtClean="0"/>
              <a:t>Outputs include project archives and lessons learned, part of organizational process assets</a:t>
            </a:r>
          </a:p>
          <a:p>
            <a:endParaRPr 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smtClean="0"/>
              <a:t>The Pain Curve</a:t>
            </a:r>
          </a:p>
        </p:txBody>
      </p:sp>
      <p:sp>
        <p:nvSpPr>
          <p:cNvPr id="6144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FB21A93-B664-47AB-BC3F-2225238C566E}" type="slidenum">
              <a:rPr lang="en-US">
                <a:latin typeface="Arial" pitchFamily="84" charset="0"/>
                <a:ea typeface="ＭＳ Ｐゴシック" pitchFamily="84" charset="-128"/>
                <a:cs typeface="ＭＳ Ｐゴシック" pitchFamily="84" charset="-128"/>
              </a:rPr>
              <a:pPr/>
              <a:t>24</a:t>
            </a:fld>
            <a:endParaRPr lang="en-US">
              <a:latin typeface="Arial" pitchFamily="84" charset="0"/>
              <a:ea typeface="ＭＳ Ｐゴシック" pitchFamily="84" charset="-128"/>
              <a:cs typeface="ＭＳ Ｐゴシック" pitchFamily="84" charset="-128"/>
            </a:endParaRPr>
          </a:p>
        </p:txBody>
      </p:sp>
      <p:pic>
        <p:nvPicPr>
          <p:cNvPr id="61443" name="Content Placeholder 4" descr="fg0208"/>
          <p:cNvPicPr>
            <a:picLocks noGrp="1" noChangeAspect="1" noChangeArrowheads="1"/>
          </p:cNvPicPr>
          <p:nvPr>
            <p:ph sz="quarter" idx="1"/>
          </p:nvPr>
        </p:nvPicPr>
        <p:blipFill>
          <a:blip r:embed="rId3"/>
          <a:srcRect/>
          <a:stretch>
            <a:fillRect/>
          </a:stretch>
        </p:blipFill>
        <p:spPr>
          <a:xfrm>
            <a:off x="609600" y="1295400"/>
            <a:ext cx="7983538" cy="5013325"/>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Title 4"/>
          <p:cNvSpPr>
            <a:spLocks noGrp="1"/>
          </p:cNvSpPr>
          <p:nvPr>
            <p:ph type="ctrTitle"/>
          </p:nvPr>
        </p:nvSpPr>
        <p:spPr/>
        <p:txBody>
          <a:bodyPr/>
          <a:lstStyle/>
          <a:p>
            <a:r>
              <a:rPr lang="en-US" smtClean="0"/>
              <a:t>Scope Management</a:t>
            </a:r>
          </a:p>
        </p:txBody>
      </p:sp>
      <p:sp>
        <p:nvSpPr>
          <p:cNvPr id="63490" name="Slide Number Placeholder 2"/>
          <p:cNvSpPr>
            <a:spLocks noGrp="1"/>
          </p:cNvSpPr>
          <p:nvPr>
            <p:ph type="sldNum" sz="quarter" idx="12"/>
          </p:nvPr>
        </p:nvSpPr>
        <p:spPr bwMode="auto">
          <a:noFill/>
          <a:ln>
            <a:miter lim="800000"/>
            <a:headEnd/>
            <a:tailEnd/>
          </a:ln>
        </p:spPr>
        <p:txBody>
          <a:bodyPr wrap="square" lIns="91440" tIns="45720" rIns="91440" bIns="45720" numCol="1" anchor="t" anchorCtr="0" compatLnSpc="1">
            <a:prstTxWarp prst="textNoShape">
              <a:avLst/>
            </a:prstTxWarp>
          </a:bodyPr>
          <a:lstStyle/>
          <a:p>
            <a:fld id="{AFAE11D6-65BF-41B4-BACF-F91ADA428A53}" type="slidenum">
              <a:rPr lang="en-US">
                <a:latin typeface="Arial" pitchFamily="84" charset="0"/>
                <a:ea typeface="ＭＳ Ｐゴシック" pitchFamily="84" charset="-128"/>
                <a:cs typeface="ＭＳ Ｐゴシック" pitchFamily="84" charset="-128"/>
              </a:rPr>
              <a:pPr/>
              <a:t>25</a:t>
            </a:fld>
            <a:endParaRPr lang="en-US">
              <a:latin typeface="Arial" pitchFamily="84" charset="0"/>
              <a:ea typeface="ＭＳ Ｐゴシック" pitchFamily="84" charset="-128"/>
              <a:cs typeface="ＭＳ Ｐゴシック" pitchFamily="84" charset="-12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smtClean="0"/>
              <a:t>What is Scope Management?</a:t>
            </a:r>
          </a:p>
        </p:txBody>
      </p:sp>
      <p:sp>
        <p:nvSpPr>
          <p:cNvPr id="6553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1FA1DDD-9CB0-4C40-8324-8CBE8B70C335}" type="slidenum">
              <a:rPr lang="en-US">
                <a:latin typeface="Arial" pitchFamily="84" charset="0"/>
                <a:ea typeface="ＭＳ Ｐゴシック" pitchFamily="84" charset="-128"/>
                <a:cs typeface="ＭＳ Ｐゴシック" pitchFamily="84" charset="-128"/>
              </a:rPr>
              <a:pPr/>
              <a:t>26</a:t>
            </a:fld>
            <a:endParaRPr lang="en-US">
              <a:latin typeface="Arial" pitchFamily="84" charset="0"/>
              <a:ea typeface="ＭＳ Ｐゴシック" pitchFamily="84" charset="-128"/>
              <a:cs typeface="ＭＳ Ｐゴシック" pitchFamily="84" charset="-128"/>
            </a:endParaRPr>
          </a:p>
        </p:txBody>
      </p:sp>
      <p:sp>
        <p:nvSpPr>
          <p:cNvPr id="65539" name="Content Placeholder 3"/>
          <p:cNvSpPr>
            <a:spLocks noGrp="1"/>
          </p:cNvSpPr>
          <p:nvPr>
            <p:ph sz="quarter" idx="1"/>
          </p:nvPr>
        </p:nvSpPr>
        <p:spPr>
          <a:xfrm>
            <a:off x="457200" y="1219200"/>
            <a:ext cx="8229600" cy="4937125"/>
          </a:xfrm>
        </p:spPr>
        <p:txBody>
          <a:bodyPr/>
          <a:lstStyle/>
          <a:p>
            <a:r>
              <a:rPr lang="en-US" i="1" smtClean="0"/>
              <a:t>Scope</a:t>
            </a:r>
            <a:r>
              <a:rPr lang="en-US" smtClean="0"/>
              <a:t> refers to all the work involved in creating the products of the project and the processes used to create them</a:t>
            </a:r>
          </a:p>
          <a:p>
            <a:r>
              <a:rPr lang="en-US" smtClean="0"/>
              <a:t>A </a:t>
            </a:r>
            <a:r>
              <a:rPr lang="en-US" i="1" smtClean="0"/>
              <a:t>deliverable</a:t>
            </a:r>
            <a:r>
              <a:rPr lang="en-US" smtClean="0"/>
              <a:t> is a product produced as part of a project, such as hardware or software, planning documents, or meeting minutes</a:t>
            </a:r>
          </a:p>
          <a:p>
            <a:r>
              <a:rPr lang="en-US" smtClean="0"/>
              <a:t>Scope management includes the processes involved in defining and controlling what is or is not included in a project</a:t>
            </a:r>
          </a:p>
          <a:p>
            <a:endParaRPr 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smtClean="0"/>
              <a:t>Scope Management Overview</a:t>
            </a:r>
          </a:p>
        </p:txBody>
      </p:sp>
      <p:sp>
        <p:nvSpPr>
          <p:cNvPr id="6758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CC2D828D-226C-4C9F-AC17-4511855D4ADC}" type="slidenum">
              <a:rPr lang="en-US">
                <a:latin typeface="Arial" pitchFamily="84" charset="0"/>
                <a:ea typeface="ＭＳ Ｐゴシック" pitchFamily="84" charset="-128"/>
                <a:cs typeface="ＭＳ Ｐゴシック" pitchFamily="84" charset="-128"/>
              </a:rPr>
              <a:pPr/>
              <a:t>27</a:t>
            </a:fld>
            <a:endParaRPr lang="en-US">
              <a:latin typeface="Arial" pitchFamily="84" charset="0"/>
              <a:ea typeface="ＭＳ Ｐゴシック" pitchFamily="84" charset="-128"/>
              <a:cs typeface="ＭＳ Ｐゴシック" pitchFamily="84" charset="-128"/>
            </a:endParaRPr>
          </a:p>
        </p:txBody>
      </p:sp>
      <p:pic>
        <p:nvPicPr>
          <p:cNvPr id="67587" name="Picture 5" descr="86921_05_F01.jpg"/>
          <p:cNvPicPr>
            <a:picLocks noGrp="1" noChangeAspect="1"/>
          </p:cNvPicPr>
          <p:nvPr>
            <p:ph sz="quarter" idx="1"/>
          </p:nvPr>
        </p:nvPicPr>
        <p:blipFill>
          <a:blip r:embed="rId3"/>
          <a:srcRect/>
          <a:stretch>
            <a:fillRect/>
          </a:stretch>
        </p:blipFill>
        <p:spPr>
          <a:xfrm>
            <a:off x="468313" y="1371600"/>
            <a:ext cx="8207375" cy="4876800"/>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smtClean="0"/>
              <a:t>Work Breakdown Structure (WBS)</a:t>
            </a:r>
          </a:p>
        </p:txBody>
      </p:sp>
      <p:sp>
        <p:nvSpPr>
          <p:cNvPr id="6963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AD6EE719-28DE-42D6-BFA8-A59E2D035608}" type="slidenum">
              <a:rPr lang="en-US">
                <a:latin typeface="Arial" pitchFamily="84" charset="0"/>
                <a:ea typeface="ＭＳ Ｐゴシック" pitchFamily="84" charset="-128"/>
                <a:cs typeface="ＭＳ Ｐゴシック" pitchFamily="84" charset="-128"/>
              </a:rPr>
              <a:pPr/>
              <a:t>28</a:t>
            </a:fld>
            <a:endParaRPr lang="en-US">
              <a:latin typeface="Arial" pitchFamily="84" charset="0"/>
              <a:ea typeface="ＭＳ Ｐゴシック" pitchFamily="84" charset="-128"/>
              <a:cs typeface="ＭＳ Ｐゴシック" pitchFamily="84" charset="-128"/>
            </a:endParaRPr>
          </a:p>
        </p:txBody>
      </p:sp>
      <p:sp>
        <p:nvSpPr>
          <p:cNvPr id="69635" name="Content Placeholder 3"/>
          <p:cNvSpPr>
            <a:spLocks noGrp="1"/>
          </p:cNvSpPr>
          <p:nvPr>
            <p:ph sz="quarter" idx="1"/>
          </p:nvPr>
        </p:nvSpPr>
        <p:spPr>
          <a:xfrm>
            <a:off x="457200" y="1219200"/>
            <a:ext cx="8229600" cy="4937125"/>
          </a:xfrm>
        </p:spPr>
        <p:txBody>
          <a:bodyPr/>
          <a:lstStyle/>
          <a:p>
            <a:r>
              <a:rPr lang="en-US" smtClean="0"/>
              <a:t>The Work Breakdown Structure (WBS) is a hierarchical description of the work that must be done to complete the project</a:t>
            </a:r>
          </a:p>
        </p:txBody>
      </p:sp>
      <p:pic>
        <p:nvPicPr>
          <p:cNvPr id="69636" name="Picture 4" descr="fg0401"/>
          <p:cNvPicPr>
            <a:picLocks noChangeAspect="1" noChangeArrowheads="1"/>
          </p:cNvPicPr>
          <p:nvPr/>
        </p:nvPicPr>
        <p:blipFill>
          <a:blip r:embed="rId3"/>
          <a:srcRect/>
          <a:stretch>
            <a:fillRect/>
          </a:stretch>
        </p:blipFill>
        <p:spPr bwMode="auto">
          <a:xfrm>
            <a:off x="4114800" y="2362200"/>
            <a:ext cx="3930650" cy="367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smtClean="0"/>
              <a:t>Uses for the WBS</a:t>
            </a:r>
          </a:p>
        </p:txBody>
      </p:sp>
      <p:sp>
        <p:nvSpPr>
          <p:cNvPr id="7168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220AEDA-175D-446A-AF13-358CCBD43699}" type="slidenum">
              <a:rPr lang="en-US">
                <a:latin typeface="Arial" pitchFamily="84" charset="0"/>
                <a:ea typeface="ＭＳ Ｐゴシック" pitchFamily="84" charset="-128"/>
                <a:cs typeface="ＭＳ Ｐゴシック" pitchFamily="84" charset="-128"/>
              </a:rPr>
              <a:pPr/>
              <a:t>29</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fontScale="70000" lnSpcReduction="20000"/>
          </a:bodyPr>
          <a:lstStyle/>
          <a:p>
            <a:pPr marL="274320" indent="-274320" fontAlgn="auto">
              <a:spcAft>
                <a:spcPts val="0"/>
              </a:spcAft>
              <a:buFont typeface="Wingdings 3"/>
              <a:buChar char=""/>
              <a:defRPr/>
            </a:pPr>
            <a:r>
              <a:rPr lang="en-US" dirty="0" smtClean="0">
                <a:ea typeface="+mn-ea"/>
                <a:cs typeface="+mn-cs"/>
              </a:rPr>
              <a:t>Thought process tool</a:t>
            </a:r>
          </a:p>
          <a:p>
            <a:pPr marL="548640" lvl="1" indent="-274320" fontAlgn="auto">
              <a:spcAft>
                <a:spcPts val="0"/>
              </a:spcAft>
              <a:buFont typeface="Wingdings 3"/>
              <a:buChar char=""/>
              <a:defRPr/>
            </a:pPr>
            <a:r>
              <a:rPr lang="en-US" dirty="0" smtClean="0">
                <a:ea typeface="+mn-ea"/>
              </a:rPr>
              <a:t>It helps the project manager and the project team visualize exactly how the work of the project can be defined and managed effectively</a:t>
            </a:r>
          </a:p>
          <a:p>
            <a:pPr marL="548640" lvl="1" indent="-274320" fontAlgn="auto">
              <a:spcAft>
                <a:spcPts val="0"/>
              </a:spcAft>
              <a:buFont typeface="Wingdings 3"/>
              <a:buChar char=""/>
              <a:defRPr/>
            </a:pPr>
            <a:r>
              <a:rPr lang="en-US" dirty="0" smtClean="0">
                <a:ea typeface="+mn-ea"/>
              </a:rPr>
              <a:t>Not unusual to consider alternative ways of decomposing the work until project manager is comfortable</a:t>
            </a:r>
          </a:p>
          <a:p>
            <a:pPr marL="274320" indent="-274320" fontAlgn="auto">
              <a:spcAft>
                <a:spcPts val="0"/>
              </a:spcAft>
              <a:buFont typeface="Wingdings 3"/>
              <a:buChar char=""/>
              <a:defRPr/>
            </a:pPr>
            <a:r>
              <a:rPr lang="en-US" dirty="0" smtClean="0">
                <a:ea typeface="+mn-ea"/>
                <a:cs typeface="+mn-cs"/>
              </a:rPr>
              <a:t>Architectural design tool</a:t>
            </a:r>
          </a:p>
          <a:p>
            <a:pPr marL="548640" lvl="1" indent="-274320" fontAlgn="auto">
              <a:spcAft>
                <a:spcPts val="0"/>
              </a:spcAft>
              <a:buFont typeface="Wingdings 3"/>
              <a:buChar char=""/>
              <a:defRPr/>
            </a:pPr>
            <a:r>
              <a:rPr lang="en-US" dirty="0" smtClean="0">
                <a:ea typeface="+mn-ea"/>
              </a:rPr>
              <a:t>Is a picture of the work of the project and how the items of work are related to one another</a:t>
            </a:r>
          </a:p>
          <a:p>
            <a:pPr marL="274320" indent="-274320" fontAlgn="auto">
              <a:spcAft>
                <a:spcPts val="0"/>
              </a:spcAft>
              <a:buFont typeface="Wingdings 3"/>
              <a:buChar char=""/>
              <a:defRPr/>
            </a:pPr>
            <a:r>
              <a:rPr lang="en-US" dirty="0" smtClean="0">
                <a:ea typeface="+mn-ea"/>
                <a:cs typeface="+mn-cs"/>
              </a:rPr>
              <a:t>Planning tool</a:t>
            </a:r>
          </a:p>
          <a:p>
            <a:pPr marL="548640" lvl="1" indent="-274320" fontAlgn="auto">
              <a:spcAft>
                <a:spcPts val="0"/>
              </a:spcAft>
              <a:buFont typeface="Wingdings 3"/>
              <a:buChar char=""/>
              <a:defRPr/>
            </a:pPr>
            <a:r>
              <a:rPr lang="en-US" dirty="0" smtClean="0">
                <a:ea typeface="+mn-ea"/>
              </a:rPr>
              <a:t>Gives the project team a detailed representation of the project as a collection of activities that must be completed in order for the project to be completed</a:t>
            </a:r>
          </a:p>
          <a:p>
            <a:pPr marL="274320" indent="-274320" fontAlgn="auto">
              <a:spcAft>
                <a:spcPts val="0"/>
              </a:spcAft>
              <a:buFont typeface="Wingdings 3"/>
              <a:buChar char=""/>
              <a:defRPr/>
            </a:pPr>
            <a:r>
              <a:rPr lang="en-US" dirty="0" smtClean="0">
                <a:ea typeface="+mn-ea"/>
                <a:cs typeface="+mn-cs"/>
              </a:rPr>
              <a:t>Project status reporting tool</a:t>
            </a:r>
          </a:p>
          <a:p>
            <a:pPr marL="548640" lvl="1" indent="-274320" fontAlgn="auto">
              <a:spcAft>
                <a:spcPts val="0"/>
              </a:spcAft>
              <a:buFont typeface="Wingdings 3"/>
              <a:buChar char=""/>
              <a:defRPr/>
            </a:pPr>
            <a:r>
              <a:rPr lang="en-US" dirty="0" smtClean="0">
                <a:ea typeface="+mn-ea"/>
              </a:rPr>
              <a:t>Project activities are consolidated (rolled up) from the bottom as lower-level activities are completed</a:t>
            </a:r>
          </a:p>
          <a:p>
            <a:pPr marL="548640" lvl="1" indent="-274320" fontAlgn="auto">
              <a:spcAft>
                <a:spcPts val="0"/>
              </a:spcAft>
              <a:buFont typeface="Wingdings 3"/>
              <a:buChar char=""/>
              <a:defRPr/>
            </a:pPr>
            <a:r>
              <a:rPr lang="en-US" dirty="0" smtClean="0">
                <a:ea typeface="+mn-ea"/>
              </a:rPr>
              <a:t>As work is completed, activities will be completed</a:t>
            </a:r>
          </a:p>
          <a:p>
            <a:pPr marL="548640" lvl="1" indent="-274320" fontAlgn="auto">
              <a:spcAft>
                <a:spcPts val="0"/>
              </a:spcAft>
              <a:buFont typeface="Wingdings 3"/>
              <a:buChar char=""/>
              <a:defRPr/>
            </a:pPr>
            <a:r>
              <a:rPr lang="en-US" dirty="0" smtClean="0">
                <a:ea typeface="+mn-ea"/>
              </a:rPr>
              <a:t>Some of these higher-level activities may represent significant progress whose completion will be milestone events in the course of the project</a:t>
            </a:r>
          </a:p>
          <a:p>
            <a:pPr marL="548640" lvl="1" indent="-274320" fontAlgn="auto">
              <a:spcAft>
                <a:spcPts val="0"/>
              </a:spcAft>
              <a:buFont typeface="Wingdings 3"/>
              <a:buChar char=""/>
              <a:defRPr/>
            </a:pPr>
            <a:r>
              <a:rPr lang="en-US" dirty="0" smtClean="0">
                <a:ea typeface="+mn-ea"/>
              </a:rPr>
              <a:t>WBS defines milestone events that can be reported to senior management and to the customer</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smtClean="0"/>
              <a:t>Project Management</a:t>
            </a:r>
          </a:p>
        </p:txBody>
      </p:sp>
      <p:sp>
        <p:nvSpPr>
          <p:cNvPr id="1945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925075D-DE5B-49F7-97BB-9ADA1C3D9167}" type="slidenum">
              <a:rPr lang="en-US">
                <a:latin typeface="Arial" pitchFamily="84" charset="0"/>
                <a:ea typeface="ＭＳ Ｐゴシック" pitchFamily="84" charset="-128"/>
                <a:cs typeface="ＭＳ Ｐゴシック" pitchFamily="84" charset="-128"/>
              </a:rPr>
              <a:pPr/>
              <a:t>3</a:t>
            </a:fld>
            <a:endParaRPr lang="en-US">
              <a:latin typeface="Arial" pitchFamily="84" charset="0"/>
              <a:ea typeface="ＭＳ Ｐゴシック" pitchFamily="84" charset="-128"/>
              <a:cs typeface="ＭＳ Ｐゴシック" pitchFamily="84" charset="-128"/>
            </a:endParaRPr>
          </a:p>
        </p:txBody>
      </p:sp>
      <p:sp>
        <p:nvSpPr>
          <p:cNvPr id="19459" name="Content Placeholder 3"/>
          <p:cNvSpPr>
            <a:spLocks noGrp="1"/>
          </p:cNvSpPr>
          <p:nvPr>
            <p:ph sz="quarter" idx="1"/>
          </p:nvPr>
        </p:nvSpPr>
        <p:spPr>
          <a:xfrm>
            <a:off x="457200" y="1219200"/>
            <a:ext cx="8229600" cy="4937125"/>
          </a:xfrm>
        </p:spPr>
        <p:txBody>
          <a:bodyPr/>
          <a:lstStyle/>
          <a:p>
            <a:r>
              <a:rPr lang="en-US" smtClean="0"/>
              <a:t>Project management is increasingly important to today’s organizations</a:t>
            </a:r>
          </a:p>
          <a:p>
            <a:pPr lvl="1"/>
            <a:r>
              <a:rPr lang="en-US" smtClean="0"/>
              <a:t>Large implementations are so complex that they cannot be effectively managed without an established process</a:t>
            </a:r>
          </a:p>
          <a:p>
            <a:pPr lvl="1"/>
            <a:r>
              <a:rPr lang="en-US" smtClean="0"/>
              <a:t>Without effective project management, risk of project failure is high</a:t>
            </a:r>
          </a:p>
          <a:p>
            <a:r>
              <a:rPr lang="en-US" smtClean="0"/>
              <a:t>Project management is emerging as a separate discipline of its own</a:t>
            </a:r>
          </a:p>
          <a:p>
            <a:pPr lvl="1"/>
            <a:r>
              <a:rPr lang="en-US" smtClean="0"/>
              <a:t>More than 16 million people regard project management as their profession</a:t>
            </a:r>
          </a:p>
          <a:p>
            <a:pPr lvl="1"/>
            <a:r>
              <a:rPr lang="en-US" smtClean="0"/>
              <a:t>Project Management Professional (PMP) certification increasingly popular – See </a:t>
            </a:r>
            <a:r>
              <a:rPr lang="en-US" smtClean="0">
                <a:hlinkClick r:id="rId3"/>
              </a:rPr>
              <a:t>Project Management Institute</a:t>
            </a:r>
            <a:endParaRPr 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smtClean="0"/>
              <a:t>WBS Example</a:t>
            </a:r>
          </a:p>
        </p:txBody>
      </p:sp>
      <p:sp>
        <p:nvSpPr>
          <p:cNvPr id="7373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978F0364-6A4A-47A3-B2D6-DAFA03EF3419}" type="slidenum">
              <a:rPr lang="en-US">
                <a:latin typeface="Arial" pitchFamily="84" charset="0"/>
                <a:ea typeface="ＭＳ Ｐゴシック" pitchFamily="84" charset="-128"/>
                <a:cs typeface="ＭＳ Ｐゴシック" pitchFamily="84" charset="-128"/>
              </a:rPr>
              <a:pPr/>
              <a:t>30</a:t>
            </a:fld>
            <a:endParaRPr lang="en-US">
              <a:latin typeface="Arial" pitchFamily="84" charset="0"/>
              <a:ea typeface="ＭＳ Ｐゴシック" pitchFamily="84" charset="-128"/>
              <a:cs typeface="ＭＳ Ｐゴシック" pitchFamily="84" charset="-128"/>
            </a:endParaRPr>
          </a:p>
        </p:txBody>
      </p:sp>
      <p:pic>
        <p:nvPicPr>
          <p:cNvPr id="73731" name="Picture 5" descr="86921_05_F04.jpg"/>
          <p:cNvPicPr>
            <a:picLocks noGrp="1" noChangeAspect="1"/>
          </p:cNvPicPr>
          <p:nvPr>
            <p:ph sz="quarter" idx="1"/>
          </p:nvPr>
        </p:nvPicPr>
        <p:blipFill>
          <a:blip r:embed="rId3"/>
          <a:srcRect/>
          <a:stretch>
            <a:fillRect/>
          </a:stretch>
        </p:blipFill>
        <p:spPr>
          <a:xfrm>
            <a:off x="2057400" y="1295400"/>
            <a:ext cx="5208588" cy="4968875"/>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smtClean="0"/>
              <a:t>WBS with Gantt Chart Example</a:t>
            </a:r>
          </a:p>
        </p:txBody>
      </p:sp>
      <p:sp>
        <p:nvSpPr>
          <p:cNvPr id="7577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6E67A79F-1645-4B8E-B352-34DAE4A98FC4}" type="slidenum">
              <a:rPr lang="en-US">
                <a:latin typeface="Arial" pitchFamily="84" charset="0"/>
                <a:ea typeface="ＭＳ Ｐゴシック" pitchFamily="84" charset="-128"/>
                <a:cs typeface="ＭＳ Ｐゴシック" pitchFamily="84" charset="-128"/>
              </a:rPr>
              <a:pPr/>
              <a:t>31</a:t>
            </a:fld>
            <a:endParaRPr lang="en-US">
              <a:latin typeface="Arial" pitchFamily="84" charset="0"/>
              <a:ea typeface="ＭＳ Ｐゴシック" pitchFamily="84" charset="-128"/>
              <a:cs typeface="ＭＳ Ｐゴシック" pitchFamily="84" charset="-128"/>
            </a:endParaRPr>
          </a:p>
        </p:txBody>
      </p:sp>
      <p:pic>
        <p:nvPicPr>
          <p:cNvPr id="75779" name="Content Placeholder 6" descr="86921_05_F05.jpg"/>
          <p:cNvPicPr>
            <a:picLocks noGrp="1" noChangeAspect="1"/>
          </p:cNvPicPr>
          <p:nvPr>
            <p:ph sz="quarter" idx="1"/>
          </p:nvPr>
        </p:nvPicPr>
        <p:blipFill>
          <a:blip r:embed="rId3"/>
          <a:srcRect/>
          <a:stretch>
            <a:fillRect/>
          </a:stretch>
        </p:blipFill>
        <p:spPr>
          <a:xfrm>
            <a:off x="304800" y="1447800"/>
            <a:ext cx="8534400" cy="4267200"/>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Suggestions for Avoiding Scope Problems</a:t>
            </a:r>
            <a:endParaRPr lang="en-US" dirty="0">
              <a:ea typeface="+mj-ea"/>
              <a:cs typeface="+mj-cs"/>
            </a:endParaRPr>
          </a:p>
        </p:txBody>
      </p:sp>
      <p:sp>
        <p:nvSpPr>
          <p:cNvPr id="7782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8BA4A32-4A43-41A2-8D39-80F590F12FB7}" type="slidenum">
              <a:rPr lang="en-US">
                <a:latin typeface="Arial" pitchFamily="84" charset="0"/>
                <a:ea typeface="ＭＳ Ｐゴシック" pitchFamily="84" charset="-128"/>
                <a:cs typeface="ＭＳ Ｐゴシック" pitchFamily="84" charset="-128"/>
              </a:rPr>
              <a:pPr/>
              <a:t>32</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fontScale="92500"/>
          </a:bodyPr>
          <a:lstStyle/>
          <a:p>
            <a:pPr marL="274320" indent="-274320" fontAlgn="auto">
              <a:spcAft>
                <a:spcPts val="0"/>
              </a:spcAft>
              <a:buFont typeface="Wingdings 3"/>
              <a:buChar char=""/>
              <a:defRPr/>
            </a:pPr>
            <a:r>
              <a:rPr lang="en-US" sz="2800" dirty="0" smtClean="0">
                <a:ea typeface="+mn-ea"/>
                <a:cs typeface="+mn-cs"/>
              </a:rPr>
              <a:t>Keep the scope realistic</a:t>
            </a:r>
          </a:p>
          <a:p>
            <a:pPr marL="548640" lvl="1" indent="-274320" fontAlgn="auto">
              <a:spcAft>
                <a:spcPts val="0"/>
              </a:spcAft>
              <a:buFont typeface="Wingdings 3"/>
              <a:buChar char=""/>
              <a:defRPr/>
            </a:pPr>
            <a:r>
              <a:rPr lang="en-US" sz="2500" dirty="0" smtClean="0">
                <a:ea typeface="+mn-ea"/>
              </a:rPr>
              <a:t>Don’t make projects so large that they can’t be completed</a:t>
            </a:r>
          </a:p>
          <a:p>
            <a:pPr marL="548640" lvl="1" indent="-274320" fontAlgn="auto">
              <a:spcAft>
                <a:spcPts val="0"/>
              </a:spcAft>
              <a:buFont typeface="Wingdings 3"/>
              <a:buChar char=""/>
              <a:defRPr/>
            </a:pPr>
            <a:r>
              <a:rPr lang="en-US" sz="2500" dirty="0" smtClean="0">
                <a:ea typeface="+mn-ea"/>
              </a:rPr>
              <a:t>Break large projects down into a series of smaller ones</a:t>
            </a:r>
          </a:p>
          <a:p>
            <a:pPr marL="274320" indent="-274320" fontAlgn="auto">
              <a:spcAft>
                <a:spcPts val="0"/>
              </a:spcAft>
              <a:buFont typeface="Wingdings 3"/>
              <a:buChar char=""/>
              <a:defRPr/>
            </a:pPr>
            <a:r>
              <a:rPr lang="en-US" sz="2800" dirty="0" smtClean="0">
                <a:ea typeface="+mn-ea"/>
                <a:cs typeface="+mn-cs"/>
              </a:rPr>
              <a:t>Involve users in project scope management</a:t>
            </a:r>
          </a:p>
          <a:p>
            <a:pPr marL="548640" lvl="1" indent="-274320" fontAlgn="auto">
              <a:spcAft>
                <a:spcPts val="0"/>
              </a:spcAft>
              <a:buFont typeface="Wingdings 3"/>
              <a:buChar char=""/>
              <a:defRPr/>
            </a:pPr>
            <a:r>
              <a:rPr lang="en-US" sz="2500" dirty="0" smtClean="0">
                <a:ea typeface="+mn-ea"/>
              </a:rPr>
              <a:t>Assign key users to the project team and give them ownership of requirements definition and scope verification</a:t>
            </a:r>
          </a:p>
          <a:p>
            <a:pPr marL="274320" indent="-274320" fontAlgn="auto">
              <a:spcAft>
                <a:spcPts val="0"/>
              </a:spcAft>
              <a:buFont typeface="Wingdings 3"/>
              <a:buChar char=""/>
              <a:defRPr/>
            </a:pPr>
            <a:r>
              <a:rPr lang="en-US" sz="2800" dirty="0" smtClean="0">
                <a:ea typeface="+mn-ea"/>
                <a:cs typeface="+mn-cs"/>
              </a:rPr>
              <a:t>Use off-the-shelf hardware and software whenever possible</a:t>
            </a:r>
          </a:p>
          <a:p>
            <a:pPr marL="548640" lvl="1" indent="-274320" fontAlgn="auto">
              <a:spcAft>
                <a:spcPts val="0"/>
              </a:spcAft>
              <a:buFont typeface="Wingdings 3"/>
              <a:buChar char=""/>
              <a:defRPr/>
            </a:pPr>
            <a:r>
              <a:rPr lang="en-US" sz="2500" dirty="0" smtClean="0">
                <a:ea typeface="+mn-ea"/>
              </a:rPr>
              <a:t>Many IT people enjoy using the latest and greatest technology, but business needs, not technology trends, must take priority</a:t>
            </a:r>
          </a:p>
          <a:p>
            <a:pPr marL="274320" indent="-274320" fontAlgn="auto">
              <a:spcAft>
                <a:spcPts val="0"/>
              </a:spcAft>
              <a:buFont typeface="Wingdings 3"/>
              <a:buChar char=""/>
              <a:defRPr/>
            </a:pPr>
            <a:r>
              <a:rPr lang="en-US" sz="2800" dirty="0" smtClean="0">
                <a:ea typeface="+mn-ea"/>
                <a:cs typeface="+mn-cs"/>
              </a:rPr>
              <a:t>Follow good project management processes</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Use Software to Assist Scope Management</a:t>
            </a:r>
            <a:endParaRPr lang="en-US" dirty="0">
              <a:ea typeface="+mj-ea"/>
              <a:cs typeface="+mj-cs"/>
            </a:endParaRPr>
          </a:p>
        </p:txBody>
      </p:sp>
      <p:sp>
        <p:nvSpPr>
          <p:cNvPr id="7987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AE8C3C03-9940-48DB-A41B-390213FB6892}" type="slidenum">
              <a:rPr lang="en-US">
                <a:latin typeface="Arial" pitchFamily="84" charset="0"/>
                <a:ea typeface="ＭＳ Ｐゴシック" pitchFamily="84" charset="-128"/>
                <a:cs typeface="ＭＳ Ｐゴシック" pitchFamily="84" charset="-128"/>
              </a:rPr>
              <a:pPr/>
              <a:t>33</a:t>
            </a:fld>
            <a:endParaRPr lang="en-US">
              <a:latin typeface="Arial" pitchFamily="84" charset="0"/>
              <a:ea typeface="ＭＳ Ｐゴシック" pitchFamily="84" charset="-128"/>
              <a:cs typeface="ＭＳ Ｐゴシック" pitchFamily="84" charset="-128"/>
            </a:endParaRPr>
          </a:p>
        </p:txBody>
      </p:sp>
      <p:sp>
        <p:nvSpPr>
          <p:cNvPr id="79875" name="Content Placeholder 3"/>
          <p:cNvSpPr>
            <a:spLocks noGrp="1"/>
          </p:cNvSpPr>
          <p:nvPr>
            <p:ph sz="quarter" idx="1"/>
          </p:nvPr>
        </p:nvSpPr>
        <p:spPr>
          <a:xfrm>
            <a:off x="457200" y="1219200"/>
            <a:ext cx="8229600" cy="4937125"/>
          </a:xfrm>
        </p:spPr>
        <p:txBody>
          <a:bodyPr/>
          <a:lstStyle/>
          <a:p>
            <a:pPr>
              <a:lnSpc>
                <a:spcPct val="90000"/>
              </a:lnSpc>
            </a:pPr>
            <a:r>
              <a:rPr lang="en-US" smtClean="0"/>
              <a:t>Word-processing software helps create several scope-related documents</a:t>
            </a:r>
          </a:p>
          <a:p>
            <a:pPr>
              <a:lnSpc>
                <a:spcPct val="90000"/>
              </a:lnSpc>
            </a:pPr>
            <a:r>
              <a:rPr lang="en-US" smtClean="0"/>
              <a:t>Spreadsheets help to perform financial calculations and weighted scoring models and to develop charts and graphs</a:t>
            </a:r>
          </a:p>
          <a:p>
            <a:pPr>
              <a:lnSpc>
                <a:spcPct val="90000"/>
              </a:lnSpc>
            </a:pPr>
            <a:r>
              <a:rPr lang="en-US" smtClean="0"/>
              <a:t>Communication software like e-mail and the Web help clarify and communicate scope information</a:t>
            </a:r>
          </a:p>
          <a:p>
            <a:pPr>
              <a:lnSpc>
                <a:spcPct val="90000"/>
              </a:lnSpc>
            </a:pPr>
            <a:r>
              <a:rPr lang="en-US" smtClean="0"/>
              <a:t>Project management software, such as </a:t>
            </a:r>
            <a:r>
              <a:rPr lang="en-US" smtClean="0">
                <a:hlinkClick r:id="rId3"/>
              </a:rPr>
              <a:t>Microsoft Project</a:t>
            </a:r>
            <a:r>
              <a:rPr lang="en-US" smtClean="0"/>
              <a:t>, helps in creating a WBS, the basis for tasks on a Gantt chart</a:t>
            </a:r>
          </a:p>
          <a:p>
            <a:pPr>
              <a:lnSpc>
                <a:spcPct val="90000"/>
              </a:lnSpc>
            </a:pPr>
            <a:r>
              <a:rPr lang="en-US" smtClean="0"/>
              <a:t>Specialized software is available to assist in project scope management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1" name="Title 4"/>
          <p:cNvSpPr>
            <a:spLocks noGrp="1"/>
          </p:cNvSpPr>
          <p:nvPr>
            <p:ph type="ctrTitle"/>
          </p:nvPr>
        </p:nvSpPr>
        <p:spPr/>
        <p:txBody>
          <a:bodyPr/>
          <a:lstStyle/>
          <a:p>
            <a:r>
              <a:rPr lang="en-US" smtClean="0"/>
              <a:t>Time Management</a:t>
            </a:r>
          </a:p>
        </p:txBody>
      </p:sp>
      <p:sp>
        <p:nvSpPr>
          <p:cNvPr id="81922" name="Slide Number Placeholder 2"/>
          <p:cNvSpPr>
            <a:spLocks noGrp="1"/>
          </p:cNvSpPr>
          <p:nvPr>
            <p:ph type="sldNum" sz="quarter" idx="12"/>
          </p:nvPr>
        </p:nvSpPr>
        <p:spPr bwMode="auto">
          <a:noFill/>
          <a:ln>
            <a:miter lim="800000"/>
            <a:headEnd/>
            <a:tailEnd/>
          </a:ln>
        </p:spPr>
        <p:txBody>
          <a:bodyPr wrap="square" lIns="91440" tIns="45720" rIns="91440" bIns="45720" numCol="1" anchor="t" anchorCtr="0" compatLnSpc="1">
            <a:prstTxWarp prst="textNoShape">
              <a:avLst/>
            </a:prstTxWarp>
          </a:bodyPr>
          <a:lstStyle/>
          <a:p>
            <a:fld id="{E1134EEE-8948-407F-B05D-A49492D4F5D0}" type="slidenum">
              <a:rPr lang="en-US">
                <a:latin typeface="Arial" pitchFamily="84" charset="0"/>
                <a:ea typeface="ＭＳ Ｐゴシック" pitchFamily="84" charset="-128"/>
                <a:cs typeface="ＭＳ Ｐゴシック" pitchFamily="84" charset="-128"/>
              </a:rPr>
              <a:pPr/>
              <a:t>34</a:t>
            </a:fld>
            <a:endParaRPr lang="en-US">
              <a:latin typeface="Arial" pitchFamily="84" charset="0"/>
              <a:ea typeface="ＭＳ Ｐゴシック" pitchFamily="84" charset="-128"/>
              <a:cs typeface="ＭＳ Ｐゴシック" pitchFamily="84" charset="-12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smtClean="0"/>
              <a:t>Importance of Project Schedules</a:t>
            </a:r>
          </a:p>
        </p:txBody>
      </p:sp>
      <p:sp>
        <p:nvSpPr>
          <p:cNvPr id="8397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0B63FDB7-7936-41CF-95A5-A48E13A85D3D}" type="slidenum">
              <a:rPr lang="en-US">
                <a:latin typeface="Arial" pitchFamily="84" charset="0"/>
                <a:ea typeface="ＭＳ Ｐゴシック" pitchFamily="84" charset="-128"/>
                <a:cs typeface="ＭＳ Ｐゴシック" pitchFamily="84" charset="-128"/>
              </a:rPr>
              <a:pPr/>
              <a:t>35</a:t>
            </a:fld>
            <a:endParaRPr lang="en-US">
              <a:latin typeface="Arial" pitchFamily="84" charset="0"/>
              <a:ea typeface="ＭＳ Ｐゴシック" pitchFamily="84" charset="-128"/>
              <a:cs typeface="ＭＳ Ｐゴシック" pitchFamily="84" charset="-128"/>
            </a:endParaRPr>
          </a:p>
        </p:txBody>
      </p:sp>
      <p:sp>
        <p:nvSpPr>
          <p:cNvPr id="83971" name="Content Placeholder 3"/>
          <p:cNvSpPr>
            <a:spLocks noGrp="1"/>
          </p:cNvSpPr>
          <p:nvPr>
            <p:ph sz="quarter" idx="1"/>
          </p:nvPr>
        </p:nvSpPr>
        <p:spPr>
          <a:xfrm>
            <a:off x="457200" y="1219200"/>
            <a:ext cx="8229600" cy="4937125"/>
          </a:xfrm>
        </p:spPr>
        <p:txBody>
          <a:bodyPr/>
          <a:lstStyle/>
          <a:p>
            <a:r>
              <a:rPr lang="en-US" smtClean="0"/>
              <a:t>Managers often cite delivering projects on time as one of their biggest challenges</a:t>
            </a:r>
          </a:p>
          <a:p>
            <a:r>
              <a:rPr lang="en-US" smtClean="0"/>
              <a:t>Time has the least amount of flexibility; it passes no matter what happens on a project</a:t>
            </a:r>
          </a:p>
          <a:p>
            <a:r>
              <a:rPr lang="en-US" smtClean="0"/>
              <a:t>Schedule issues are the main reason for conflicts on projects, especially during the second half of projects</a:t>
            </a:r>
          </a:p>
          <a:p>
            <a:r>
              <a:rPr lang="en-US" smtClean="0"/>
              <a:t>Different cultures and even entire countries have different attitudes about schedules</a:t>
            </a:r>
          </a:p>
          <a:p>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smtClean="0"/>
              <a:t>Time Management Overview</a:t>
            </a:r>
          </a:p>
        </p:txBody>
      </p:sp>
      <p:sp>
        <p:nvSpPr>
          <p:cNvPr id="8601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13AE71B-9781-4F6B-883E-64FF14A2FB07}" type="slidenum">
              <a:rPr lang="en-US">
                <a:latin typeface="Arial" pitchFamily="84" charset="0"/>
                <a:ea typeface="ＭＳ Ｐゴシック" pitchFamily="84" charset="-128"/>
                <a:cs typeface="ＭＳ Ｐゴシック" pitchFamily="84" charset="-128"/>
              </a:rPr>
              <a:pPr/>
              <a:t>36</a:t>
            </a:fld>
            <a:endParaRPr lang="en-US">
              <a:latin typeface="Arial" pitchFamily="84" charset="0"/>
              <a:ea typeface="ＭＳ Ｐゴシック" pitchFamily="84" charset="-128"/>
              <a:cs typeface="ＭＳ Ｐゴシック" pitchFamily="84" charset="-128"/>
            </a:endParaRPr>
          </a:p>
        </p:txBody>
      </p:sp>
      <p:pic>
        <p:nvPicPr>
          <p:cNvPr id="86019" name="Picture 5" descr="86921_06_F01.jpg"/>
          <p:cNvPicPr>
            <a:picLocks noGrp="1" noChangeAspect="1"/>
          </p:cNvPicPr>
          <p:nvPr>
            <p:ph sz="quarter" idx="1"/>
          </p:nvPr>
        </p:nvPicPr>
        <p:blipFill>
          <a:blip r:embed="rId3"/>
          <a:srcRect/>
          <a:stretch>
            <a:fillRect/>
          </a:stretch>
        </p:blipFill>
        <p:spPr>
          <a:xfrm>
            <a:off x="636588" y="1219200"/>
            <a:ext cx="7940675" cy="510540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smtClean="0"/>
              <a:t>Defining Activities</a:t>
            </a:r>
          </a:p>
        </p:txBody>
      </p:sp>
      <p:sp>
        <p:nvSpPr>
          <p:cNvPr id="8806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0B84FE4B-5B4B-4C88-A980-384E57F7C564}" type="slidenum">
              <a:rPr lang="en-US">
                <a:latin typeface="Arial" pitchFamily="84" charset="0"/>
                <a:ea typeface="ＭＳ Ｐゴシック" pitchFamily="84" charset="-128"/>
                <a:cs typeface="ＭＳ Ｐゴシック" pitchFamily="84" charset="-128"/>
              </a:rPr>
              <a:pPr/>
              <a:t>37</a:t>
            </a:fld>
            <a:endParaRPr lang="en-US">
              <a:latin typeface="Arial" pitchFamily="84" charset="0"/>
              <a:ea typeface="ＭＳ Ｐゴシック" pitchFamily="84" charset="-128"/>
              <a:cs typeface="ＭＳ Ｐゴシック" pitchFamily="84" charset="-128"/>
            </a:endParaRPr>
          </a:p>
        </p:txBody>
      </p:sp>
      <p:sp>
        <p:nvSpPr>
          <p:cNvPr id="88067" name="Content Placeholder 3"/>
          <p:cNvSpPr>
            <a:spLocks noGrp="1"/>
          </p:cNvSpPr>
          <p:nvPr>
            <p:ph sz="quarter" idx="1"/>
          </p:nvPr>
        </p:nvSpPr>
        <p:spPr>
          <a:xfrm>
            <a:off x="457200" y="1219200"/>
            <a:ext cx="8229600" cy="4937125"/>
          </a:xfrm>
        </p:spPr>
        <p:txBody>
          <a:bodyPr/>
          <a:lstStyle/>
          <a:p>
            <a:r>
              <a:rPr lang="en-US" smtClean="0"/>
              <a:t>An </a:t>
            </a:r>
            <a:r>
              <a:rPr lang="en-US" i="1" smtClean="0"/>
              <a:t>activity</a:t>
            </a:r>
            <a:r>
              <a:rPr lang="en-US" smtClean="0"/>
              <a:t> or </a:t>
            </a:r>
            <a:r>
              <a:rPr lang="en-US" i="1" smtClean="0"/>
              <a:t>task</a:t>
            </a:r>
            <a:r>
              <a:rPr lang="en-US" smtClean="0"/>
              <a:t> is an element of work normally found on the work breakdown structure (WBS) that has an expected duration, a cost, and resource requirements</a:t>
            </a:r>
          </a:p>
          <a:p>
            <a:r>
              <a:rPr lang="en-US" smtClean="0"/>
              <a:t>Activity definition involves developing a more detailed WBS and supporting explanations to understand all the work to be done so you can develop realistic cost and duration estimates</a:t>
            </a:r>
          </a:p>
          <a:p>
            <a:endParaRPr lang="en-US"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r>
              <a:rPr lang="en-US" smtClean="0"/>
              <a:t>Estimating Duration</a:t>
            </a:r>
          </a:p>
        </p:txBody>
      </p:sp>
      <p:sp>
        <p:nvSpPr>
          <p:cNvPr id="9011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B121EEE-484D-4A0E-ADE9-F9DCDBEF8885}" type="slidenum">
              <a:rPr lang="en-US">
                <a:latin typeface="Arial" pitchFamily="84" charset="0"/>
                <a:ea typeface="ＭＳ Ｐゴシック" pitchFamily="84" charset="-128"/>
                <a:cs typeface="ＭＳ Ｐゴシック" pitchFamily="84" charset="-128"/>
              </a:rPr>
              <a:pPr/>
              <a:t>38</a:t>
            </a:fld>
            <a:endParaRPr lang="en-US">
              <a:latin typeface="Arial" pitchFamily="84" charset="0"/>
              <a:ea typeface="ＭＳ Ｐゴシック" pitchFamily="84" charset="-128"/>
              <a:cs typeface="ＭＳ Ｐゴシック" pitchFamily="84" charset="-128"/>
            </a:endParaRPr>
          </a:p>
        </p:txBody>
      </p:sp>
      <p:sp>
        <p:nvSpPr>
          <p:cNvPr id="90115" name="Content Placeholder 3"/>
          <p:cNvSpPr>
            <a:spLocks noGrp="1"/>
          </p:cNvSpPr>
          <p:nvPr>
            <p:ph sz="quarter" idx="1"/>
          </p:nvPr>
        </p:nvSpPr>
        <p:spPr>
          <a:xfrm>
            <a:off x="457200" y="1219200"/>
            <a:ext cx="8229600" cy="4937125"/>
          </a:xfrm>
        </p:spPr>
        <p:txBody>
          <a:bodyPr/>
          <a:lstStyle/>
          <a:p>
            <a:r>
              <a:rPr lang="en-US" i="1" smtClean="0"/>
              <a:t>Duration</a:t>
            </a:r>
            <a:r>
              <a:rPr lang="en-US" smtClean="0"/>
              <a:t> is the elapsed time in business working days, not including weekends, holidays, or other non-work days</a:t>
            </a:r>
          </a:p>
          <a:p>
            <a:r>
              <a:rPr lang="en-US" i="1" smtClean="0"/>
              <a:t>Work effort</a:t>
            </a:r>
            <a:r>
              <a:rPr lang="en-US" smtClean="0"/>
              <a:t> is labor required to complete an activity</a:t>
            </a:r>
          </a:p>
          <a:p>
            <a:pPr lvl="1"/>
            <a:r>
              <a:rPr lang="en-US" smtClean="0"/>
              <a:t>Can be consecutive or nonconsecutive hours</a:t>
            </a:r>
          </a:p>
          <a:p>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smtClean="0"/>
              <a:t>Elapsed Time vs. Work Time</a:t>
            </a:r>
          </a:p>
        </p:txBody>
      </p:sp>
      <p:sp>
        <p:nvSpPr>
          <p:cNvPr id="9216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9433D7F5-7579-4812-A35D-7AED068150B6}" type="slidenum">
              <a:rPr lang="en-US">
                <a:latin typeface="Arial" pitchFamily="84" charset="0"/>
                <a:ea typeface="ＭＳ Ｐゴシック" pitchFamily="84" charset="-128"/>
                <a:cs typeface="ＭＳ Ｐゴシック" pitchFamily="84" charset="-128"/>
              </a:rPr>
              <a:pPr/>
              <a:t>39</a:t>
            </a:fld>
            <a:endParaRPr lang="en-US">
              <a:latin typeface="Arial" pitchFamily="84" charset="0"/>
              <a:ea typeface="ＭＳ Ｐゴシック" pitchFamily="84" charset="-128"/>
              <a:cs typeface="ＭＳ Ｐゴシック" pitchFamily="84" charset="-128"/>
            </a:endParaRPr>
          </a:p>
        </p:txBody>
      </p:sp>
      <p:pic>
        <p:nvPicPr>
          <p:cNvPr id="92163" name="Content Placeholder 4" descr="fg0501"/>
          <p:cNvPicPr>
            <a:picLocks noGrp="1" noChangeAspect="1" noChangeArrowheads="1"/>
          </p:cNvPicPr>
          <p:nvPr>
            <p:ph sz="quarter" idx="1"/>
          </p:nvPr>
        </p:nvPicPr>
        <p:blipFill>
          <a:blip r:embed="rId3"/>
          <a:srcRect/>
          <a:stretch>
            <a:fillRect/>
          </a:stretch>
        </p:blipFill>
        <p:spPr>
          <a:xfrm>
            <a:off x="506413" y="1295400"/>
            <a:ext cx="8213725" cy="49530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smtClean="0"/>
              <a:t>IT Projects</a:t>
            </a:r>
          </a:p>
        </p:txBody>
      </p:sp>
      <p:sp>
        <p:nvSpPr>
          <p:cNvPr id="2048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D3478C2E-E084-448A-9A75-3540E1B9560F}" type="slidenum">
              <a:rPr lang="en-US">
                <a:latin typeface="Arial" pitchFamily="84" charset="0"/>
                <a:ea typeface="ＭＳ Ｐゴシック" pitchFamily="84" charset="-128"/>
                <a:cs typeface="ＭＳ Ｐゴシック" pitchFamily="84" charset="-128"/>
              </a:rPr>
              <a:pPr/>
              <a:t>4</a:t>
            </a:fld>
            <a:endParaRPr lang="en-US">
              <a:latin typeface="Arial" pitchFamily="84" charset="0"/>
              <a:ea typeface="ＭＳ Ｐゴシック" pitchFamily="84" charset="-128"/>
              <a:cs typeface="ＭＳ Ｐゴシック" pitchFamily="84" charset="-128"/>
            </a:endParaRPr>
          </a:p>
        </p:txBody>
      </p:sp>
      <p:sp>
        <p:nvSpPr>
          <p:cNvPr id="20483" name="Content Placeholder 3"/>
          <p:cNvSpPr>
            <a:spLocks noGrp="1"/>
          </p:cNvSpPr>
          <p:nvPr>
            <p:ph sz="quarter" idx="1"/>
          </p:nvPr>
        </p:nvSpPr>
        <p:spPr>
          <a:xfrm>
            <a:off x="457200" y="1219200"/>
            <a:ext cx="8229600" cy="4937125"/>
          </a:xfrm>
        </p:spPr>
        <p:txBody>
          <a:bodyPr/>
          <a:lstStyle/>
          <a:p>
            <a:r>
              <a:rPr lang="en-US" smtClean="0"/>
              <a:t>IT projects may be even hard to manage than most</a:t>
            </a:r>
          </a:p>
          <a:p>
            <a:pPr lvl="1">
              <a:lnSpc>
                <a:spcPct val="90000"/>
              </a:lnSpc>
            </a:pPr>
            <a:r>
              <a:rPr lang="en-US" smtClean="0"/>
              <a:t>Software Applications</a:t>
            </a:r>
          </a:p>
          <a:p>
            <a:pPr lvl="2">
              <a:lnSpc>
                <a:spcPct val="90000"/>
              </a:lnSpc>
            </a:pPr>
            <a:r>
              <a:rPr lang="en-US" smtClean="0"/>
              <a:t>Complex, integrated, changing – ERP!</a:t>
            </a:r>
          </a:p>
          <a:p>
            <a:pPr lvl="1">
              <a:lnSpc>
                <a:spcPct val="90000"/>
              </a:lnSpc>
            </a:pPr>
            <a:r>
              <a:rPr lang="en-US" smtClean="0"/>
              <a:t>Cycle Time</a:t>
            </a:r>
          </a:p>
          <a:p>
            <a:pPr lvl="2">
              <a:lnSpc>
                <a:spcPct val="90000"/>
              </a:lnSpc>
            </a:pPr>
            <a:r>
              <a:rPr lang="en-US" smtClean="0"/>
              <a:t>Pressure to release sooner</a:t>
            </a:r>
          </a:p>
          <a:p>
            <a:pPr lvl="1">
              <a:lnSpc>
                <a:spcPct val="90000"/>
              </a:lnSpc>
            </a:pPr>
            <a:r>
              <a:rPr lang="en-US" sz="2400" smtClean="0"/>
              <a:t>A 1995 Standish Group study (CHAOS) found that </a:t>
            </a:r>
            <a:r>
              <a:rPr lang="en-US" sz="2400" b="1" smtClean="0"/>
              <a:t>only 16.2%</a:t>
            </a:r>
            <a:r>
              <a:rPr lang="en-US" sz="2400" smtClean="0"/>
              <a:t> of IT projects were successful in meeting scope, time, and cost goals</a:t>
            </a:r>
          </a:p>
          <a:p>
            <a:pPr lvl="2">
              <a:lnSpc>
                <a:spcPct val="90000"/>
              </a:lnSpc>
            </a:pPr>
            <a:r>
              <a:rPr lang="en-US" sz="2100" b="1" smtClean="0"/>
              <a:t>31%</a:t>
            </a:r>
            <a:r>
              <a:rPr lang="en-US" sz="2100" smtClean="0"/>
              <a:t> of IT projects were canceled before completion</a:t>
            </a:r>
          </a:p>
          <a:p>
            <a:pPr>
              <a:lnSpc>
                <a:spcPct val="90000"/>
              </a:lnSpc>
            </a:pPr>
            <a:r>
              <a:rPr lang="en-US" sz="2400" smtClean="0"/>
              <a:t>A PricewaterhouseCoopers study found that overall, </a:t>
            </a:r>
            <a:r>
              <a:rPr lang="en-US" sz="2400" b="1" smtClean="0"/>
              <a:t>half</a:t>
            </a:r>
            <a:r>
              <a:rPr lang="en-US" sz="2400" smtClean="0"/>
              <a:t> of all projects fail</a:t>
            </a:r>
          </a:p>
          <a:p>
            <a:pPr lvl="1">
              <a:lnSpc>
                <a:spcPct val="90000"/>
              </a:lnSpc>
            </a:pPr>
            <a:r>
              <a:rPr lang="en-US" sz="2100" smtClean="0"/>
              <a:t>Only </a:t>
            </a:r>
            <a:r>
              <a:rPr lang="en-US" sz="2100" b="1" smtClean="0"/>
              <a:t>2.5%</a:t>
            </a:r>
            <a:r>
              <a:rPr lang="en-US" sz="2100" smtClean="0"/>
              <a:t> of corporations </a:t>
            </a:r>
            <a:r>
              <a:rPr lang="en-US" sz="2100" i="1" smtClean="0"/>
              <a:t>consistently</a:t>
            </a:r>
            <a:r>
              <a:rPr lang="en-US" sz="2100" smtClean="0"/>
              <a:t> meet their targets for scope, time, and cost goals for all types of project</a:t>
            </a:r>
          </a:p>
          <a:p>
            <a:pPr lvl="1">
              <a:lnSpc>
                <a:spcPct val="90000"/>
              </a:lnSpc>
            </a:pPr>
            <a:endParaRPr lang="en-US" smtClean="0"/>
          </a:p>
          <a:p>
            <a:pPr lvl="1"/>
            <a:endParaRPr lang="en-US"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smtClean="0"/>
              <a:t>Resource Loading vs. Activity Duration</a:t>
            </a:r>
          </a:p>
        </p:txBody>
      </p:sp>
      <p:sp>
        <p:nvSpPr>
          <p:cNvPr id="9421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03490BE9-F284-4CF8-B12A-A262C1D96049}" type="slidenum">
              <a:rPr lang="en-US">
                <a:latin typeface="Arial" pitchFamily="84" charset="0"/>
                <a:ea typeface="ＭＳ Ｐゴシック" pitchFamily="84" charset="-128"/>
                <a:cs typeface="ＭＳ Ｐゴシック" pitchFamily="84" charset="-128"/>
              </a:rPr>
              <a:pPr/>
              <a:t>40</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fontScale="92500" lnSpcReduction="10000"/>
          </a:bodyPr>
          <a:lstStyle/>
          <a:p>
            <a:pPr marL="274320" indent="-274320" fontAlgn="auto">
              <a:lnSpc>
                <a:spcPct val="90000"/>
              </a:lnSpc>
              <a:spcAft>
                <a:spcPts val="0"/>
              </a:spcAft>
              <a:buFont typeface="Wingdings 3"/>
              <a:buChar char=""/>
              <a:defRPr/>
            </a:pPr>
            <a:r>
              <a:rPr lang="en-US" dirty="0" smtClean="0">
                <a:ea typeface="+mn-ea"/>
                <a:cs typeface="+mn-cs"/>
              </a:rPr>
              <a:t>Duration of an activity is influenced by the amount of resources scheduled to work on it</a:t>
            </a:r>
          </a:p>
          <a:p>
            <a:pPr marL="548640" lvl="1" indent="-274320" fontAlgn="auto">
              <a:lnSpc>
                <a:spcPct val="90000"/>
              </a:lnSpc>
              <a:spcAft>
                <a:spcPts val="0"/>
              </a:spcAft>
              <a:buFont typeface="Wingdings 3"/>
              <a:buChar char=""/>
              <a:defRPr/>
            </a:pPr>
            <a:r>
              <a:rPr lang="en-US" sz="2200" dirty="0" smtClean="0">
                <a:ea typeface="+mn-ea"/>
              </a:rPr>
              <a:t>Not necessarily a direct linear relationship between the amount of resource assigned to an activity and its duration</a:t>
            </a:r>
          </a:p>
          <a:p>
            <a:pPr marL="274320" indent="-274320" fontAlgn="auto">
              <a:lnSpc>
                <a:spcPct val="90000"/>
              </a:lnSpc>
              <a:spcAft>
                <a:spcPts val="0"/>
              </a:spcAft>
              <a:buFont typeface="Wingdings 3"/>
              <a:buChar char=""/>
              <a:defRPr/>
            </a:pPr>
            <a:r>
              <a:rPr lang="en-US" dirty="0" smtClean="0">
                <a:ea typeface="+mn-ea"/>
                <a:cs typeface="+mn-cs"/>
              </a:rPr>
              <a:t>Adding more resources to hold an activity’s duration within the planning limits can be effective</a:t>
            </a:r>
          </a:p>
          <a:p>
            <a:pPr marL="548640" lvl="1" indent="-274320" fontAlgn="auto">
              <a:lnSpc>
                <a:spcPct val="90000"/>
              </a:lnSpc>
              <a:spcAft>
                <a:spcPts val="0"/>
              </a:spcAft>
              <a:buFont typeface="Wingdings 3"/>
              <a:buChar char=""/>
              <a:defRPr/>
            </a:pPr>
            <a:r>
              <a:rPr lang="en-US" sz="2200" dirty="0" smtClean="0">
                <a:ea typeface="+mn-ea"/>
              </a:rPr>
              <a:t>But diminishing returns for adding more resources</a:t>
            </a:r>
            <a:endParaRPr lang="en-US" dirty="0" smtClean="0">
              <a:ea typeface="+mn-ea"/>
            </a:endParaRPr>
          </a:p>
          <a:p>
            <a:pPr marL="548640" lvl="1" indent="-274320" fontAlgn="auto">
              <a:lnSpc>
                <a:spcPct val="90000"/>
              </a:lnSpc>
              <a:spcAft>
                <a:spcPts val="0"/>
              </a:spcAft>
              <a:buFont typeface="Wingdings 3"/>
              <a:buChar char=""/>
              <a:defRPr/>
            </a:pPr>
            <a:r>
              <a:rPr lang="en-US" sz="2200" dirty="0" smtClean="0">
                <a:ea typeface="+mn-ea"/>
              </a:rPr>
              <a:t>Especially true of software projects</a:t>
            </a:r>
          </a:p>
          <a:p>
            <a:pPr marL="822960" lvl="2" fontAlgn="auto">
              <a:lnSpc>
                <a:spcPct val="90000"/>
              </a:lnSpc>
              <a:spcAft>
                <a:spcPts val="0"/>
              </a:spcAft>
              <a:buClr>
                <a:schemeClr val="bg1">
                  <a:shade val="50000"/>
                </a:schemeClr>
              </a:buClr>
              <a:buFont typeface="Wingdings 3"/>
              <a:buChar char=""/>
              <a:defRPr/>
            </a:pPr>
            <a:r>
              <a:rPr lang="en-US" sz="1900" dirty="0" smtClean="0">
                <a:ea typeface="+mn-ea"/>
              </a:rPr>
              <a:t>Remember </a:t>
            </a:r>
            <a:r>
              <a:rPr lang="en-US" sz="1900" i="1" dirty="0" smtClean="0">
                <a:ea typeface="+mn-ea"/>
              </a:rPr>
              <a:t>Case of the Killer Robot</a:t>
            </a:r>
          </a:p>
          <a:p>
            <a:pPr marL="274320" indent="-274320" fontAlgn="auto">
              <a:spcAft>
                <a:spcPts val="0"/>
              </a:spcAft>
              <a:buFont typeface="Wingdings 3"/>
              <a:buChar char=""/>
              <a:defRPr/>
            </a:pPr>
            <a:r>
              <a:rPr lang="en-US" dirty="0" smtClean="0">
                <a:ea typeface="+mn-ea"/>
                <a:cs typeface="+mn-cs"/>
              </a:rPr>
              <a:t>Several causes of variation in the actual activity duration:</a:t>
            </a:r>
          </a:p>
          <a:p>
            <a:pPr marL="548640" lvl="1" indent="-274320" fontAlgn="auto">
              <a:spcAft>
                <a:spcPts val="0"/>
              </a:spcAft>
              <a:buFont typeface="Wingdings 3"/>
              <a:buChar char=""/>
              <a:defRPr/>
            </a:pPr>
            <a:r>
              <a:rPr lang="en-US" dirty="0" smtClean="0">
                <a:ea typeface="+mn-ea"/>
              </a:rPr>
              <a:t>Varying skill levels</a:t>
            </a:r>
          </a:p>
          <a:p>
            <a:pPr marL="822960" lvl="2" fontAlgn="auto">
              <a:spcAft>
                <a:spcPts val="0"/>
              </a:spcAft>
              <a:buClr>
                <a:schemeClr val="bg1">
                  <a:shade val="50000"/>
                </a:schemeClr>
              </a:buClr>
              <a:buFont typeface="Wingdings 3"/>
              <a:buChar char=""/>
              <a:defRPr/>
            </a:pPr>
            <a:r>
              <a:rPr lang="en-US" dirty="0" smtClean="0">
                <a:ea typeface="+mn-ea"/>
              </a:rPr>
              <a:t>Base on using people resource of average skill levels</a:t>
            </a:r>
          </a:p>
          <a:p>
            <a:pPr marL="548640" lvl="1" indent="-274320" fontAlgn="auto">
              <a:spcAft>
                <a:spcPts val="0"/>
              </a:spcAft>
              <a:buFont typeface="Wingdings 3"/>
              <a:buChar char=""/>
              <a:defRPr/>
            </a:pPr>
            <a:r>
              <a:rPr lang="en-US" dirty="0" smtClean="0">
                <a:ea typeface="+mn-ea"/>
              </a:rPr>
              <a:t>Unexpected events</a:t>
            </a:r>
          </a:p>
          <a:p>
            <a:pPr marL="548640" lvl="1" indent="-274320" fontAlgn="auto">
              <a:spcAft>
                <a:spcPts val="0"/>
              </a:spcAft>
              <a:buFont typeface="Wingdings 3"/>
              <a:buChar char=""/>
              <a:defRPr/>
            </a:pPr>
            <a:r>
              <a:rPr lang="en-US" dirty="0" smtClean="0">
                <a:ea typeface="+mn-ea"/>
              </a:rPr>
              <a:t>Efficiency of work time</a:t>
            </a:r>
          </a:p>
          <a:p>
            <a:pPr marL="548640" lvl="1" indent="-274320" fontAlgn="auto">
              <a:spcAft>
                <a:spcPts val="0"/>
              </a:spcAft>
              <a:buFont typeface="Wingdings 3"/>
              <a:buChar char=""/>
              <a:defRPr/>
            </a:pPr>
            <a:r>
              <a:rPr lang="en-US" dirty="0" smtClean="0">
                <a:ea typeface="+mn-ea"/>
              </a:rPr>
              <a:t>Mistakes and misunderstandings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smtClean="0"/>
              <a:t>Estimating Activity Duration</a:t>
            </a:r>
          </a:p>
        </p:txBody>
      </p:sp>
      <p:sp>
        <p:nvSpPr>
          <p:cNvPr id="9625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65BF6175-7FE5-4305-853A-D6B28FDC7280}" type="slidenum">
              <a:rPr lang="en-US">
                <a:latin typeface="Arial" pitchFamily="84" charset="0"/>
                <a:ea typeface="ＭＳ Ｐゴシック" pitchFamily="84" charset="-128"/>
                <a:cs typeface="ＭＳ Ｐゴシック" pitchFamily="84" charset="-128"/>
              </a:rPr>
              <a:pPr/>
              <a:t>41</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029200"/>
          </a:xfrm>
        </p:spPr>
        <p:txBody>
          <a:bodyPr>
            <a:normAutofit fontScale="85000" lnSpcReduction="20000"/>
          </a:bodyPr>
          <a:lstStyle/>
          <a:p>
            <a:pPr marL="274320" indent="-274320" fontAlgn="auto">
              <a:lnSpc>
                <a:spcPct val="105000"/>
              </a:lnSpc>
              <a:spcAft>
                <a:spcPts val="0"/>
              </a:spcAft>
              <a:buFont typeface="Wingdings 3"/>
              <a:buChar char=""/>
              <a:defRPr/>
            </a:pPr>
            <a:r>
              <a:rPr lang="en-US" dirty="0" smtClean="0">
                <a:ea typeface="+mn-ea"/>
                <a:cs typeface="+mn-cs"/>
              </a:rPr>
              <a:t>Similarity to other activities</a:t>
            </a:r>
          </a:p>
          <a:p>
            <a:pPr marL="548640" lvl="1" indent="-274320" fontAlgn="auto">
              <a:lnSpc>
                <a:spcPct val="105000"/>
              </a:lnSpc>
              <a:spcAft>
                <a:spcPts val="0"/>
              </a:spcAft>
              <a:buFont typeface="Wingdings 3"/>
              <a:buChar char=""/>
              <a:defRPr/>
            </a:pPr>
            <a:r>
              <a:rPr lang="en-US" sz="2200" dirty="0" smtClean="0">
                <a:ea typeface="+mn-ea"/>
              </a:rPr>
              <a:t>Extrapolate based on recollections of similar activities</a:t>
            </a:r>
          </a:p>
          <a:p>
            <a:pPr marL="274320" indent="-274320" fontAlgn="auto">
              <a:lnSpc>
                <a:spcPct val="105000"/>
              </a:lnSpc>
              <a:spcAft>
                <a:spcPts val="0"/>
              </a:spcAft>
              <a:buFont typeface="Wingdings 3"/>
              <a:buChar char=""/>
              <a:defRPr/>
            </a:pPr>
            <a:r>
              <a:rPr lang="en-US" dirty="0" smtClean="0">
                <a:ea typeface="+mn-ea"/>
                <a:cs typeface="+mn-cs"/>
              </a:rPr>
              <a:t>Historical data</a:t>
            </a:r>
          </a:p>
          <a:p>
            <a:pPr marL="548640" lvl="1" indent="-274320" fontAlgn="auto">
              <a:lnSpc>
                <a:spcPct val="105000"/>
              </a:lnSpc>
              <a:spcAft>
                <a:spcPts val="0"/>
              </a:spcAft>
              <a:buFont typeface="Wingdings 3"/>
              <a:buChar char=""/>
              <a:defRPr/>
            </a:pPr>
            <a:r>
              <a:rPr lang="en-US" sz="2200" dirty="0" smtClean="0">
                <a:ea typeface="+mn-ea"/>
              </a:rPr>
              <a:t>Based on project notebook records of estimated and actual duration</a:t>
            </a:r>
          </a:p>
          <a:p>
            <a:pPr marL="548640" lvl="1" indent="-274320" fontAlgn="auto">
              <a:lnSpc>
                <a:spcPct val="105000"/>
              </a:lnSpc>
              <a:spcAft>
                <a:spcPts val="0"/>
              </a:spcAft>
              <a:buFont typeface="Wingdings 3"/>
              <a:buChar char=""/>
              <a:defRPr/>
            </a:pPr>
            <a:r>
              <a:rPr lang="en-US" sz="2200" dirty="0" smtClean="0">
                <a:ea typeface="+mn-ea"/>
              </a:rPr>
              <a:t>Can be sophisticated DB search with regression</a:t>
            </a:r>
          </a:p>
          <a:p>
            <a:pPr marL="274320" indent="-274320" fontAlgn="auto">
              <a:lnSpc>
                <a:spcPct val="105000"/>
              </a:lnSpc>
              <a:spcAft>
                <a:spcPts val="0"/>
              </a:spcAft>
              <a:buFont typeface="Wingdings 3"/>
              <a:buChar char=""/>
              <a:defRPr/>
            </a:pPr>
            <a:r>
              <a:rPr lang="en-US" dirty="0" smtClean="0">
                <a:ea typeface="+mn-ea"/>
                <a:cs typeface="+mn-cs"/>
              </a:rPr>
              <a:t>Expert advice</a:t>
            </a:r>
          </a:p>
          <a:p>
            <a:pPr marL="548640" lvl="1" indent="-274320" fontAlgn="auto">
              <a:lnSpc>
                <a:spcPct val="105000"/>
              </a:lnSpc>
              <a:spcAft>
                <a:spcPts val="0"/>
              </a:spcAft>
              <a:buFont typeface="Wingdings 3"/>
              <a:buChar char=""/>
              <a:defRPr/>
            </a:pPr>
            <a:r>
              <a:rPr lang="en-US" sz="2200" dirty="0" smtClean="0">
                <a:ea typeface="+mn-ea"/>
              </a:rPr>
              <a:t>Vendors and </a:t>
            </a:r>
            <a:r>
              <a:rPr lang="en-US" sz="2200" dirty="0" err="1" smtClean="0">
                <a:ea typeface="+mn-ea"/>
              </a:rPr>
              <a:t>noncompetitors</a:t>
            </a:r>
            <a:r>
              <a:rPr lang="en-US" sz="2200" dirty="0" smtClean="0">
                <a:ea typeface="+mn-ea"/>
              </a:rPr>
              <a:t> may prove good source</a:t>
            </a:r>
          </a:p>
          <a:p>
            <a:pPr marL="274320" indent="-274320" fontAlgn="auto">
              <a:lnSpc>
                <a:spcPct val="105000"/>
              </a:lnSpc>
              <a:spcAft>
                <a:spcPts val="0"/>
              </a:spcAft>
              <a:buFont typeface="Wingdings 3"/>
              <a:buChar char=""/>
              <a:defRPr/>
            </a:pPr>
            <a:r>
              <a:rPr lang="en-US" dirty="0" smtClean="0">
                <a:ea typeface="+mn-ea"/>
                <a:cs typeface="+mn-cs"/>
              </a:rPr>
              <a:t>Three-point technique</a:t>
            </a:r>
          </a:p>
          <a:p>
            <a:pPr marL="548640" lvl="1" indent="-274320" fontAlgn="auto">
              <a:lnSpc>
                <a:spcPct val="105000"/>
              </a:lnSpc>
              <a:spcAft>
                <a:spcPts val="0"/>
              </a:spcAft>
              <a:buFont typeface="Wingdings 3"/>
              <a:buChar char=""/>
              <a:defRPr/>
            </a:pPr>
            <a:r>
              <a:rPr lang="en-US" sz="2200" dirty="0" smtClean="0">
                <a:ea typeface="+mn-ea"/>
              </a:rPr>
              <a:t>Need three estimates of activity duration:</a:t>
            </a:r>
          </a:p>
          <a:p>
            <a:pPr marL="822960" lvl="2" fontAlgn="auto">
              <a:lnSpc>
                <a:spcPct val="105000"/>
              </a:lnSpc>
              <a:spcAft>
                <a:spcPts val="0"/>
              </a:spcAft>
              <a:buClr>
                <a:schemeClr val="bg1">
                  <a:shade val="50000"/>
                </a:schemeClr>
              </a:buClr>
              <a:buFont typeface="Wingdings 3"/>
              <a:buChar char=""/>
              <a:defRPr/>
            </a:pPr>
            <a:r>
              <a:rPr lang="en-US" sz="2100" dirty="0" smtClean="0">
                <a:ea typeface="+mn-ea"/>
              </a:rPr>
              <a:t>Optimistic</a:t>
            </a:r>
          </a:p>
          <a:p>
            <a:pPr marL="1097280" lvl="3" fontAlgn="auto">
              <a:lnSpc>
                <a:spcPct val="105000"/>
              </a:lnSpc>
              <a:spcAft>
                <a:spcPts val="0"/>
              </a:spcAft>
              <a:buClr>
                <a:schemeClr val="accent2">
                  <a:shade val="75000"/>
                </a:schemeClr>
              </a:buClr>
              <a:buFont typeface="Wingdings"/>
              <a:buChar char=""/>
              <a:defRPr/>
            </a:pPr>
            <a:r>
              <a:rPr lang="en-US" dirty="0" smtClean="0">
                <a:ea typeface="+mn-ea"/>
              </a:rPr>
              <a:t>The shortest duration one might expect to experience given that everything happens as expected</a:t>
            </a:r>
          </a:p>
          <a:p>
            <a:pPr marL="822960" lvl="2" fontAlgn="auto">
              <a:lnSpc>
                <a:spcPct val="105000"/>
              </a:lnSpc>
              <a:spcAft>
                <a:spcPts val="0"/>
              </a:spcAft>
              <a:buClr>
                <a:schemeClr val="bg1">
                  <a:shade val="50000"/>
                </a:schemeClr>
              </a:buClr>
              <a:buFont typeface="Wingdings 3"/>
              <a:buChar char=""/>
              <a:defRPr/>
            </a:pPr>
            <a:r>
              <a:rPr lang="en-US" sz="2100" dirty="0" smtClean="0">
                <a:ea typeface="+mn-ea"/>
              </a:rPr>
              <a:t>Pessimistic</a:t>
            </a:r>
          </a:p>
          <a:p>
            <a:pPr marL="1097280" lvl="3" fontAlgn="auto">
              <a:lnSpc>
                <a:spcPct val="105000"/>
              </a:lnSpc>
              <a:spcAft>
                <a:spcPts val="0"/>
              </a:spcAft>
              <a:buClr>
                <a:schemeClr val="accent2">
                  <a:shade val="75000"/>
                </a:schemeClr>
              </a:buClr>
              <a:buFont typeface="Wingdings"/>
              <a:buChar char=""/>
              <a:defRPr/>
            </a:pPr>
            <a:r>
              <a:rPr lang="en-US" dirty="0" smtClean="0">
                <a:ea typeface="+mn-ea"/>
              </a:rPr>
              <a:t>The duration that would be experienced if everything that could go wrong did go wrong, yet the activity was completed</a:t>
            </a:r>
          </a:p>
          <a:p>
            <a:pPr marL="822960" lvl="2" fontAlgn="auto">
              <a:lnSpc>
                <a:spcPct val="105000"/>
              </a:lnSpc>
              <a:spcAft>
                <a:spcPts val="0"/>
              </a:spcAft>
              <a:buClr>
                <a:schemeClr val="bg1">
                  <a:shade val="50000"/>
                </a:schemeClr>
              </a:buClr>
              <a:buFont typeface="Wingdings 3"/>
              <a:buChar char=""/>
              <a:defRPr/>
            </a:pPr>
            <a:r>
              <a:rPr lang="en-US" sz="2100" dirty="0" smtClean="0">
                <a:ea typeface="+mn-ea"/>
              </a:rPr>
              <a:t>Most likely</a:t>
            </a:r>
          </a:p>
          <a:p>
            <a:pPr marL="1097280" lvl="3" fontAlgn="auto">
              <a:lnSpc>
                <a:spcPct val="105000"/>
              </a:lnSpc>
              <a:spcAft>
                <a:spcPts val="0"/>
              </a:spcAft>
              <a:buClr>
                <a:schemeClr val="accent2">
                  <a:shade val="75000"/>
                </a:schemeClr>
              </a:buClr>
              <a:buFont typeface="Wingdings"/>
              <a:buChar char=""/>
              <a:defRPr/>
            </a:pPr>
            <a:r>
              <a:rPr lang="en-US" dirty="0" smtClean="0">
                <a:ea typeface="+mn-ea"/>
              </a:rPr>
              <a:t>The time usually experienced</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Duration as a Function of Resource Availability</a:t>
            </a:r>
            <a:endParaRPr lang="en-US" dirty="0">
              <a:ea typeface="+mj-ea"/>
              <a:cs typeface="+mj-cs"/>
            </a:endParaRPr>
          </a:p>
        </p:txBody>
      </p:sp>
      <p:sp>
        <p:nvSpPr>
          <p:cNvPr id="9830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A0EFD0E-6B07-4034-970A-A5F5F95B87D5}" type="slidenum">
              <a:rPr lang="en-US">
                <a:latin typeface="Arial" pitchFamily="84" charset="0"/>
                <a:ea typeface="ＭＳ Ｐゴシック" pitchFamily="84" charset="-128"/>
                <a:cs typeface="ＭＳ Ｐゴシック" pitchFamily="84" charset="-128"/>
              </a:rPr>
              <a:pPr/>
              <a:t>42</a:t>
            </a:fld>
            <a:endParaRPr lang="en-US">
              <a:latin typeface="Arial" pitchFamily="84" charset="0"/>
              <a:ea typeface="ＭＳ Ｐゴシック" pitchFamily="84" charset="-128"/>
              <a:cs typeface="ＭＳ Ｐゴシック" pitchFamily="84" charset="-128"/>
            </a:endParaRPr>
          </a:p>
        </p:txBody>
      </p:sp>
      <p:sp>
        <p:nvSpPr>
          <p:cNvPr id="98307" name="Content Placeholder 3"/>
          <p:cNvSpPr>
            <a:spLocks noGrp="1"/>
          </p:cNvSpPr>
          <p:nvPr>
            <p:ph sz="quarter" idx="1"/>
          </p:nvPr>
        </p:nvSpPr>
        <p:spPr>
          <a:xfrm>
            <a:off x="457200" y="1219200"/>
            <a:ext cx="8229600" cy="4937125"/>
          </a:xfrm>
        </p:spPr>
        <p:txBody>
          <a:bodyPr/>
          <a:lstStyle/>
          <a:p>
            <a:r>
              <a:rPr lang="en-US" smtClean="0"/>
              <a:t>PM software will let you enter two and calculate the other</a:t>
            </a:r>
          </a:p>
          <a:p>
            <a:pPr lvl="1"/>
            <a:r>
              <a:rPr lang="en-US" sz="2200" smtClean="0"/>
              <a:t>Assign as a total work and constant percent/day</a:t>
            </a:r>
          </a:p>
          <a:p>
            <a:pPr lvl="2"/>
            <a:r>
              <a:rPr lang="en-US" sz="2100" smtClean="0"/>
              <a:t>40 hours @ 50% = 80 hours duration</a:t>
            </a:r>
          </a:p>
          <a:p>
            <a:pPr lvl="1"/>
            <a:r>
              <a:rPr lang="en-US" sz="2200" smtClean="0"/>
              <a:t>Assign as a duration and total work effort</a:t>
            </a:r>
          </a:p>
          <a:p>
            <a:pPr lvl="2"/>
            <a:r>
              <a:rPr lang="en-US" sz="2100" smtClean="0"/>
              <a:t>5 days effort / 10 days duration = 50%</a:t>
            </a:r>
          </a:p>
          <a:p>
            <a:pPr lvl="1"/>
            <a:r>
              <a:rPr lang="en-US" sz="2200" smtClean="0"/>
              <a:t>Assign as a duration and percent/day</a:t>
            </a:r>
          </a:p>
          <a:p>
            <a:pPr lvl="2"/>
            <a:r>
              <a:rPr lang="en-US" sz="2100" smtClean="0"/>
              <a:t>10 days duration @ 50% = 5 days effort</a:t>
            </a:r>
          </a:p>
          <a:p>
            <a:pPr lvl="1"/>
            <a:r>
              <a:rPr lang="en-US" sz="2200" smtClean="0"/>
              <a:t>Assign as a profile</a:t>
            </a:r>
          </a:p>
          <a:p>
            <a:pPr lvl="2"/>
            <a:r>
              <a:rPr lang="en-US" sz="2100" smtClean="0"/>
              <a:t>Useful when not flat-loaded at constant rate</a:t>
            </a:r>
          </a:p>
          <a:p>
            <a:endParaRPr lang="en-US"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smtClean="0"/>
              <a:t>Sequencing Activities</a:t>
            </a:r>
          </a:p>
        </p:txBody>
      </p:sp>
      <p:sp>
        <p:nvSpPr>
          <p:cNvPr id="10035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44AEFE7-09A3-47B7-A885-D5119D2A518A}" type="slidenum">
              <a:rPr lang="en-US">
                <a:latin typeface="Arial" pitchFamily="84" charset="0"/>
                <a:ea typeface="ＭＳ Ｐゴシック" pitchFamily="84" charset="-128"/>
                <a:cs typeface="ＭＳ Ｐゴシック" pitchFamily="84" charset="-128"/>
              </a:rPr>
              <a:pPr/>
              <a:t>43</a:t>
            </a:fld>
            <a:endParaRPr lang="en-US">
              <a:latin typeface="Arial" pitchFamily="84" charset="0"/>
              <a:ea typeface="ＭＳ Ｐゴシック" pitchFamily="84" charset="-128"/>
              <a:cs typeface="ＭＳ Ｐゴシック" pitchFamily="84" charset="-128"/>
            </a:endParaRPr>
          </a:p>
        </p:txBody>
      </p:sp>
      <p:sp>
        <p:nvSpPr>
          <p:cNvPr id="100355" name="Content Placeholder 3"/>
          <p:cNvSpPr>
            <a:spLocks noGrp="1"/>
          </p:cNvSpPr>
          <p:nvPr>
            <p:ph sz="quarter" idx="1"/>
          </p:nvPr>
        </p:nvSpPr>
        <p:spPr>
          <a:xfrm>
            <a:off x="457200" y="1219200"/>
            <a:ext cx="8229600" cy="4937125"/>
          </a:xfrm>
        </p:spPr>
        <p:txBody>
          <a:bodyPr/>
          <a:lstStyle/>
          <a:p>
            <a:pPr>
              <a:lnSpc>
                <a:spcPct val="80000"/>
              </a:lnSpc>
            </a:pPr>
            <a:r>
              <a:rPr lang="en-US" smtClean="0"/>
              <a:t>Could perform the project activities one at a time until they are all complete</a:t>
            </a:r>
          </a:p>
          <a:p>
            <a:pPr lvl="1">
              <a:lnSpc>
                <a:spcPct val="80000"/>
              </a:lnSpc>
            </a:pPr>
            <a:r>
              <a:rPr lang="en-US" sz="2200" smtClean="0"/>
              <a:t>Simple, but would result in the longest time to complete the project</a:t>
            </a:r>
          </a:p>
          <a:p>
            <a:pPr lvl="1">
              <a:lnSpc>
                <a:spcPct val="80000"/>
              </a:lnSpc>
            </a:pPr>
            <a:r>
              <a:rPr lang="en-US" sz="2200" smtClean="0"/>
              <a:t>Any ordering that allowed even one pair of activities to be worked on concurrently would result in faster completion</a:t>
            </a:r>
          </a:p>
          <a:p>
            <a:pPr>
              <a:lnSpc>
                <a:spcPct val="80000"/>
              </a:lnSpc>
            </a:pPr>
            <a:r>
              <a:rPr lang="en-US" smtClean="0"/>
              <a:t>Another approach is to establish a network of relationships between the activities</a:t>
            </a:r>
          </a:p>
          <a:p>
            <a:pPr lvl="1">
              <a:lnSpc>
                <a:spcPct val="80000"/>
              </a:lnSpc>
            </a:pPr>
            <a:r>
              <a:rPr lang="en-US" sz="2200" smtClean="0"/>
              <a:t>What activities must be complete before another activity can begin?</a:t>
            </a:r>
          </a:p>
          <a:p>
            <a:pPr lvl="1">
              <a:lnSpc>
                <a:spcPct val="80000"/>
              </a:lnSpc>
            </a:pPr>
            <a:r>
              <a:rPr lang="en-US" sz="2200" smtClean="0"/>
              <a:t>Or, now that a set of activities is complete, what activity or activities could come next? </a:t>
            </a:r>
          </a:p>
          <a:p>
            <a:pPr lvl="1">
              <a:lnSpc>
                <a:spcPct val="80000"/>
              </a:lnSpc>
            </a:pPr>
            <a:r>
              <a:rPr lang="en-US" sz="2200" smtClean="0"/>
              <a:t>A </a:t>
            </a:r>
            <a:r>
              <a:rPr lang="en-US" sz="2200" i="1" smtClean="0"/>
              <a:t>dependency</a:t>
            </a:r>
            <a:r>
              <a:rPr lang="en-US" sz="2200" smtClean="0"/>
              <a:t> or </a:t>
            </a:r>
            <a:r>
              <a:rPr lang="en-US" sz="2200" i="1" smtClean="0"/>
              <a:t>relationship</a:t>
            </a:r>
            <a:r>
              <a:rPr lang="en-US" sz="2200" smtClean="0"/>
              <a:t> is the sequencing of project activities or tasks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smtClean="0"/>
              <a:t>Types of Dependencies</a:t>
            </a:r>
          </a:p>
        </p:txBody>
      </p:sp>
      <p:sp>
        <p:nvSpPr>
          <p:cNvPr id="10240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063170E-37E2-4E0F-B1E4-BD2B589AFE23}" type="slidenum">
              <a:rPr lang="en-US">
                <a:latin typeface="Arial" pitchFamily="84" charset="0"/>
                <a:ea typeface="ＭＳ Ｐゴシック" pitchFamily="84" charset="-128"/>
                <a:cs typeface="ＭＳ Ｐゴシック" pitchFamily="84" charset="-128"/>
              </a:rPr>
              <a:pPr/>
              <a:t>44</a:t>
            </a:fld>
            <a:endParaRPr lang="en-US">
              <a:latin typeface="Arial" pitchFamily="84" charset="0"/>
              <a:ea typeface="ＭＳ Ｐゴシック" pitchFamily="84" charset="-128"/>
              <a:cs typeface="ＭＳ Ｐゴシック" pitchFamily="84" charset="-128"/>
            </a:endParaRPr>
          </a:p>
        </p:txBody>
      </p:sp>
      <p:sp>
        <p:nvSpPr>
          <p:cNvPr id="102403" name="Content Placeholder 3"/>
          <p:cNvSpPr>
            <a:spLocks noGrp="1"/>
          </p:cNvSpPr>
          <p:nvPr>
            <p:ph sz="quarter" idx="1"/>
          </p:nvPr>
        </p:nvSpPr>
        <p:spPr>
          <a:xfrm>
            <a:off x="457200" y="1219200"/>
            <a:ext cx="8229600" cy="4937125"/>
          </a:xfrm>
        </p:spPr>
        <p:txBody>
          <a:bodyPr/>
          <a:lstStyle/>
          <a:p>
            <a:r>
              <a:rPr lang="en-US" i="1" smtClean="0"/>
              <a:t>Mandatory dependencies</a:t>
            </a:r>
            <a:r>
              <a:rPr lang="en-US" smtClean="0"/>
              <a:t>: inherent in the nature of the work being performed on a project, sometimes referred to as hard logic</a:t>
            </a:r>
          </a:p>
          <a:p>
            <a:r>
              <a:rPr lang="en-US" i="1" smtClean="0"/>
              <a:t>Discretionary dependencies</a:t>
            </a:r>
            <a:r>
              <a:rPr lang="en-US" smtClean="0"/>
              <a:t>: defined by the project team; sometimes referred to as soft logic and should be used with care since they may limit later scheduling options</a:t>
            </a:r>
          </a:p>
          <a:p>
            <a:r>
              <a:rPr lang="en-US" i="1" smtClean="0"/>
              <a:t>External dependencies</a:t>
            </a:r>
            <a:r>
              <a:rPr lang="en-US" smtClean="0"/>
              <a:t>: involve relationships between project and non-project activities</a:t>
            </a:r>
          </a:p>
          <a:p>
            <a:endParaRPr lang="en-US"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smtClean="0"/>
              <a:t>Network Diagrams</a:t>
            </a:r>
          </a:p>
        </p:txBody>
      </p:sp>
      <p:sp>
        <p:nvSpPr>
          <p:cNvPr id="10445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8C0B256C-2594-4613-A869-DE9782159039}" type="slidenum">
              <a:rPr lang="en-US">
                <a:latin typeface="Arial" pitchFamily="84" charset="0"/>
                <a:ea typeface="ＭＳ Ｐゴシック" pitchFamily="84" charset="-128"/>
                <a:cs typeface="ＭＳ Ｐゴシック" pitchFamily="84" charset="-128"/>
              </a:rPr>
              <a:pPr/>
              <a:t>45</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029200"/>
          </a:xfrm>
        </p:spPr>
        <p:txBody>
          <a:bodyPr>
            <a:normAutofit fontScale="85000" lnSpcReduction="20000"/>
          </a:bodyPr>
          <a:lstStyle/>
          <a:p>
            <a:pPr marL="274320" indent="-274320" fontAlgn="auto">
              <a:spcAft>
                <a:spcPts val="0"/>
              </a:spcAft>
              <a:buFont typeface="Wingdings 3"/>
              <a:buChar char=""/>
              <a:defRPr/>
            </a:pPr>
            <a:r>
              <a:rPr lang="en-US" dirty="0" smtClean="0">
                <a:ea typeface="+mn-ea"/>
                <a:cs typeface="+mn-cs"/>
              </a:rPr>
              <a:t>A </a:t>
            </a:r>
            <a:r>
              <a:rPr lang="en-US" i="1" dirty="0" smtClean="0">
                <a:ea typeface="+mn-ea"/>
                <a:cs typeface="+mn-cs"/>
              </a:rPr>
              <a:t>network diagram</a:t>
            </a:r>
            <a:r>
              <a:rPr lang="en-US" dirty="0" smtClean="0">
                <a:ea typeface="+mn-ea"/>
                <a:cs typeface="+mn-cs"/>
              </a:rPr>
              <a:t> is a schematic display of the logical relationships among, or sequencing of, project activities</a:t>
            </a:r>
          </a:p>
          <a:p>
            <a:pPr marL="274320" indent="-274320" fontAlgn="auto">
              <a:spcAft>
                <a:spcPts val="0"/>
              </a:spcAft>
              <a:buFont typeface="Wingdings 3"/>
              <a:buChar char=""/>
              <a:defRPr/>
            </a:pPr>
            <a:r>
              <a:rPr lang="en-US" dirty="0" smtClean="0">
                <a:ea typeface="+mn-ea"/>
                <a:cs typeface="+mn-cs"/>
              </a:rPr>
              <a:t>Benefits</a:t>
            </a:r>
          </a:p>
          <a:p>
            <a:pPr marL="548640" lvl="1" indent="-274320" fontAlgn="auto">
              <a:spcAft>
                <a:spcPts val="0"/>
              </a:spcAft>
              <a:buFont typeface="Wingdings 3"/>
              <a:buChar char=""/>
              <a:defRPr/>
            </a:pPr>
            <a:r>
              <a:rPr lang="en-US" dirty="0" smtClean="0">
                <a:ea typeface="+mn-ea"/>
              </a:rPr>
              <a:t>Planning</a:t>
            </a:r>
          </a:p>
          <a:p>
            <a:pPr marL="822960" lvl="2" fontAlgn="auto">
              <a:spcAft>
                <a:spcPts val="0"/>
              </a:spcAft>
              <a:buClr>
                <a:schemeClr val="bg1">
                  <a:shade val="50000"/>
                </a:schemeClr>
              </a:buClr>
              <a:buFont typeface="Wingdings 3"/>
              <a:buChar char=""/>
              <a:defRPr/>
            </a:pPr>
            <a:r>
              <a:rPr lang="en-US" dirty="0" smtClean="0">
                <a:ea typeface="+mn-ea"/>
              </a:rPr>
              <a:t>Even for large projects, the project network diagram gives a clear graphical picture of the relationship between project activities. </a:t>
            </a:r>
          </a:p>
          <a:p>
            <a:pPr marL="548640" lvl="1" indent="-274320" fontAlgn="auto">
              <a:spcAft>
                <a:spcPts val="0"/>
              </a:spcAft>
              <a:buFont typeface="Wingdings 3"/>
              <a:buChar char=""/>
              <a:defRPr/>
            </a:pPr>
            <a:r>
              <a:rPr lang="en-US" dirty="0" smtClean="0">
                <a:ea typeface="+mn-ea"/>
              </a:rPr>
              <a:t>Implementation</a:t>
            </a:r>
          </a:p>
          <a:p>
            <a:pPr marL="822960" lvl="2" fontAlgn="auto">
              <a:spcAft>
                <a:spcPts val="0"/>
              </a:spcAft>
              <a:buClr>
                <a:schemeClr val="bg1">
                  <a:shade val="50000"/>
                </a:schemeClr>
              </a:buClr>
              <a:buFont typeface="Wingdings 3"/>
              <a:buChar char=""/>
              <a:defRPr/>
            </a:pPr>
            <a:r>
              <a:rPr lang="en-US" dirty="0" smtClean="0">
                <a:ea typeface="+mn-ea"/>
              </a:rPr>
              <a:t>As you update the project file with activity status and estimate-to-completion data, network diagram is automatically updated</a:t>
            </a:r>
          </a:p>
          <a:p>
            <a:pPr marL="822960" lvl="2" fontAlgn="auto">
              <a:spcAft>
                <a:spcPts val="0"/>
              </a:spcAft>
              <a:buClr>
                <a:schemeClr val="bg1">
                  <a:shade val="50000"/>
                </a:schemeClr>
              </a:buClr>
              <a:buFont typeface="Wingdings 3"/>
              <a:buChar char=""/>
              <a:defRPr/>
            </a:pPr>
            <a:r>
              <a:rPr lang="en-US" dirty="0" smtClean="0">
                <a:ea typeface="+mn-ea"/>
              </a:rPr>
              <a:t>The need for rescheduling and resource reallocation decisions can be determined from the network diagram</a:t>
            </a:r>
          </a:p>
          <a:p>
            <a:pPr marL="548640" lvl="1" indent="-274320" fontAlgn="auto">
              <a:spcAft>
                <a:spcPts val="0"/>
              </a:spcAft>
              <a:buFont typeface="Wingdings 3"/>
              <a:buChar char=""/>
              <a:defRPr/>
            </a:pPr>
            <a:r>
              <a:rPr lang="en-US" dirty="0" smtClean="0">
                <a:ea typeface="+mn-ea"/>
              </a:rPr>
              <a:t>Control</a:t>
            </a:r>
          </a:p>
          <a:p>
            <a:pPr marL="822960" lvl="2" fontAlgn="auto">
              <a:spcAft>
                <a:spcPts val="0"/>
              </a:spcAft>
              <a:buClr>
                <a:schemeClr val="bg1">
                  <a:shade val="50000"/>
                </a:schemeClr>
              </a:buClr>
              <a:buFont typeface="Wingdings 3"/>
              <a:buChar char=""/>
              <a:defRPr/>
            </a:pPr>
            <a:r>
              <a:rPr lang="en-US" dirty="0" smtClean="0">
                <a:ea typeface="+mn-ea"/>
              </a:rPr>
              <a:t>While the updated network diagram retains the status of all activities, the best graphical report for monitoring and controlling project work will be the Gantt chart view of the network diagram</a:t>
            </a:r>
          </a:p>
          <a:p>
            <a:pPr marL="822960" lvl="2" fontAlgn="auto">
              <a:spcAft>
                <a:spcPts val="0"/>
              </a:spcAft>
              <a:buClr>
                <a:schemeClr val="bg1">
                  <a:shade val="50000"/>
                </a:schemeClr>
              </a:buClr>
              <a:buFont typeface="Wingdings 3"/>
              <a:buChar char=""/>
              <a:defRPr/>
            </a:pPr>
            <a:r>
              <a:rPr lang="en-US" dirty="0" smtClean="0">
                <a:ea typeface="+mn-ea"/>
              </a:rPr>
              <a:t>Gantt chart cannot be used for control purposes unless you have done network scheduling or incorporated the logic into the Gantt chart</a:t>
            </a:r>
          </a:p>
          <a:p>
            <a:pPr marL="822960" lvl="2" fontAlgn="auto">
              <a:spcAft>
                <a:spcPts val="0"/>
              </a:spcAft>
              <a:buClr>
                <a:schemeClr val="bg1">
                  <a:shade val="50000"/>
                </a:schemeClr>
              </a:buClr>
              <a:buFont typeface="Wingdings 3"/>
              <a:buChar char=""/>
              <a:defRPr/>
            </a:pPr>
            <a:r>
              <a:rPr lang="en-US" dirty="0" smtClean="0">
                <a:ea typeface="+mn-ea"/>
              </a:rPr>
              <a:t>Comparing the planned schedule with the actual schedule, the project manager will discover variances and will be able to react</a:t>
            </a:r>
          </a:p>
          <a:p>
            <a:pPr marL="548640" lvl="1" indent="-274320" fontAlgn="auto">
              <a:spcAft>
                <a:spcPts val="0"/>
              </a:spcAft>
              <a:buFont typeface="Wingdings 3"/>
              <a:buChar char=""/>
              <a:defRPr/>
            </a:pPr>
            <a:endParaRPr lang="en-US" dirty="0" smtClean="0">
              <a:ea typeface="+mn-ea"/>
            </a:endParaRPr>
          </a:p>
          <a:p>
            <a:pPr marL="274320" indent="-274320" fontAlgn="auto">
              <a:spcAft>
                <a:spcPts val="0"/>
              </a:spcAft>
              <a:buFont typeface="Wingdings 3"/>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smtClean="0"/>
              <a:t>Precedence Diagramming Method</a:t>
            </a:r>
          </a:p>
        </p:txBody>
      </p:sp>
      <p:sp>
        <p:nvSpPr>
          <p:cNvPr id="10649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FE7B803D-A994-4E1B-897C-2D3107ECBF78}" type="slidenum">
              <a:rPr lang="en-US">
                <a:latin typeface="Arial" pitchFamily="84" charset="0"/>
                <a:ea typeface="ＭＳ Ｐゴシック" pitchFamily="84" charset="-128"/>
                <a:cs typeface="ＭＳ Ｐゴシック" pitchFamily="84" charset="-128"/>
              </a:rPr>
              <a:pPr/>
              <a:t>46</a:t>
            </a:fld>
            <a:endParaRPr lang="en-US">
              <a:latin typeface="Arial" pitchFamily="84" charset="0"/>
              <a:ea typeface="ＭＳ Ｐゴシック" pitchFamily="84" charset="-128"/>
              <a:cs typeface="ＭＳ Ｐゴシック" pitchFamily="84" charset="-128"/>
            </a:endParaRPr>
          </a:p>
        </p:txBody>
      </p:sp>
      <p:sp>
        <p:nvSpPr>
          <p:cNvPr id="106499" name="Content Placeholder 3"/>
          <p:cNvSpPr>
            <a:spLocks noGrp="1"/>
          </p:cNvSpPr>
          <p:nvPr>
            <p:ph sz="quarter" idx="1"/>
          </p:nvPr>
        </p:nvSpPr>
        <p:spPr>
          <a:xfrm>
            <a:off x="457200" y="1219200"/>
            <a:ext cx="8229600" cy="4937125"/>
          </a:xfrm>
        </p:spPr>
        <p:txBody>
          <a:bodyPr/>
          <a:lstStyle/>
          <a:p>
            <a:r>
              <a:rPr lang="en-US" smtClean="0"/>
              <a:t>Activities are represented by boxes</a:t>
            </a:r>
          </a:p>
          <a:p>
            <a:r>
              <a:rPr lang="en-US" smtClean="0"/>
              <a:t>Arrows show relationships between activities</a:t>
            </a:r>
          </a:p>
          <a:p>
            <a:r>
              <a:rPr lang="en-US" smtClean="0"/>
              <a:t>Types of task dependencies</a:t>
            </a:r>
          </a:p>
        </p:txBody>
      </p:sp>
      <p:pic>
        <p:nvPicPr>
          <p:cNvPr id="106500" name="Picture 4" descr="fg0605"/>
          <p:cNvPicPr>
            <a:picLocks noChangeAspect="1" noChangeArrowheads="1"/>
          </p:cNvPicPr>
          <p:nvPr/>
        </p:nvPicPr>
        <p:blipFill>
          <a:blip r:embed="rId3"/>
          <a:srcRect/>
          <a:stretch>
            <a:fillRect/>
          </a:stretch>
        </p:blipFill>
        <p:spPr bwMode="auto">
          <a:xfrm>
            <a:off x="2133600" y="2632075"/>
            <a:ext cx="5581650" cy="366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smtClean="0"/>
              <a:t>Network Diagram Example</a:t>
            </a:r>
          </a:p>
        </p:txBody>
      </p:sp>
      <p:sp>
        <p:nvSpPr>
          <p:cNvPr id="10854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6A7F54E9-F569-491A-9E67-25AC81C3FCE7}" type="slidenum">
              <a:rPr lang="en-US">
                <a:latin typeface="Arial" pitchFamily="84" charset="0"/>
                <a:ea typeface="ＭＳ Ｐゴシック" pitchFamily="84" charset="-128"/>
                <a:cs typeface="ＭＳ Ｐゴシック" pitchFamily="84" charset="-128"/>
              </a:rPr>
              <a:pPr/>
              <a:t>47</a:t>
            </a:fld>
            <a:endParaRPr lang="en-US">
              <a:latin typeface="Arial" pitchFamily="84" charset="0"/>
              <a:ea typeface="ＭＳ Ｐゴシック" pitchFamily="84" charset="-128"/>
              <a:cs typeface="ＭＳ Ｐゴシック" pitchFamily="84" charset="-128"/>
            </a:endParaRPr>
          </a:p>
        </p:txBody>
      </p:sp>
      <p:pic>
        <p:nvPicPr>
          <p:cNvPr id="108547" name="Content Placeholder 4" descr="86921_06_F04.jpg"/>
          <p:cNvPicPr>
            <a:picLocks noGrp="1" noChangeAspect="1"/>
          </p:cNvPicPr>
          <p:nvPr>
            <p:ph sz="quarter" idx="1"/>
          </p:nvPr>
        </p:nvPicPr>
        <p:blipFill>
          <a:blip r:embed="rId3"/>
          <a:srcRect/>
          <a:stretch>
            <a:fillRect/>
          </a:stretch>
        </p:blipFill>
        <p:spPr>
          <a:xfrm>
            <a:off x="322263" y="1371600"/>
            <a:ext cx="8513762" cy="4800600"/>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smtClean="0"/>
              <a:t>Critical Path Method</a:t>
            </a:r>
          </a:p>
        </p:txBody>
      </p:sp>
      <p:sp>
        <p:nvSpPr>
          <p:cNvPr id="11059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273CB4A4-91B9-4D85-AE7F-09C77C503B19}" type="slidenum">
              <a:rPr lang="en-US">
                <a:latin typeface="Arial" pitchFamily="84" charset="0"/>
                <a:ea typeface="ＭＳ Ｐゴシック" pitchFamily="84" charset="-128"/>
                <a:cs typeface="ＭＳ Ｐゴシック" pitchFamily="84" charset="-128"/>
              </a:rPr>
              <a:pPr/>
              <a:t>48</a:t>
            </a:fld>
            <a:endParaRPr lang="en-US">
              <a:latin typeface="Arial" pitchFamily="84" charset="0"/>
              <a:ea typeface="ＭＳ Ｐゴシック" pitchFamily="84" charset="-128"/>
              <a:cs typeface="ＭＳ Ｐゴシック" pitchFamily="84" charset="-128"/>
            </a:endParaRPr>
          </a:p>
        </p:txBody>
      </p:sp>
      <p:sp>
        <p:nvSpPr>
          <p:cNvPr id="110595" name="Content Placeholder 3"/>
          <p:cNvSpPr>
            <a:spLocks noGrp="1"/>
          </p:cNvSpPr>
          <p:nvPr>
            <p:ph sz="quarter" idx="1"/>
          </p:nvPr>
        </p:nvSpPr>
        <p:spPr>
          <a:xfrm>
            <a:off x="457200" y="1219200"/>
            <a:ext cx="8229600" cy="4937125"/>
          </a:xfrm>
        </p:spPr>
        <p:txBody>
          <a:bodyPr/>
          <a:lstStyle/>
          <a:p>
            <a:r>
              <a:rPr lang="en-US" smtClean="0"/>
              <a:t>Network diagramming technique used to predict total project duration</a:t>
            </a:r>
          </a:p>
          <a:p>
            <a:r>
              <a:rPr lang="en-US" smtClean="0"/>
              <a:t>A </a:t>
            </a:r>
            <a:r>
              <a:rPr lang="en-US" i="1" smtClean="0"/>
              <a:t>critical path</a:t>
            </a:r>
            <a:r>
              <a:rPr lang="en-US" smtClean="0"/>
              <a:t> for a project is the series of activities that determines the earliest time by which the project can be completed</a:t>
            </a:r>
          </a:p>
          <a:p>
            <a:r>
              <a:rPr lang="en-US" smtClean="0"/>
              <a:t>The critical path is the </a:t>
            </a:r>
            <a:r>
              <a:rPr lang="en-US" b="1" smtClean="0"/>
              <a:t>longest path </a:t>
            </a:r>
            <a:r>
              <a:rPr lang="en-US" smtClean="0"/>
              <a:t>through the network diagram and has the least amount of slack or float</a:t>
            </a:r>
          </a:p>
          <a:p>
            <a:r>
              <a:rPr lang="en-US" i="1" smtClean="0"/>
              <a:t>Slack</a:t>
            </a:r>
            <a:r>
              <a:rPr lang="en-US" smtClean="0"/>
              <a:t> or </a:t>
            </a:r>
            <a:r>
              <a:rPr lang="en-US" i="1" smtClean="0"/>
              <a:t>float</a:t>
            </a:r>
            <a:r>
              <a:rPr lang="en-US" smtClean="0"/>
              <a:t> is the amount of time an activity may be delayed without delaying a succeeding activity or the project finish date</a:t>
            </a:r>
          </a:p>
          <a:p>
            <a:endParaRPr 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Using Critical Path to Shorten Project Schedule</a:t>
            </a:r>
            <a:endParaRPr lang="en-US" dirty="0">
              <a:ea typeface="+mj-ea"/>
              <a:cs typeface="+mj-cs"/>
            </a:endParaRPr>
          </a:p>
        </p:txBody>
      </p:sp>
      <p:sp>
        <p:nvSpPr>
          <p:cNvPr id="11264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57288F2-8113-4FCB-BA08-0CE289776B0C}" type="slidenum">
              <a:rPr lang="en-US">
                <a:latin typeface="Arial" pitchFamily="84" charset="0"/>
                <a:ea typeface="ＭＳ Ｐゴシック" pitchFamily="84" charset="-128"/>
                <a:cs typeface="ＭＳ Ｐゴシック" pitchFamily="84" charset="-128"/>
              </a:rPr>
              <a:pPr/>
              <a:t>49</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fontScale="92500"/>
          </a:bodyPr>
          <a:lstStyle/>
          <a:p>
            <a:pPr marL="274320" indent="-274320" fontAlgn="auto">
              <a:spcAft>
                <a:spcPts val="0"/>
              </a:spcAft>
              <a:buFont typeface="Wingdings 3"/>
              <a:buChar char=""/>
              <a:defRPr/>
            </a:pPr>
            <a:r>
              <a:rPr lang="en-US" dirty="0" smtClean="0">
                <a:ea typeface="+mn-ea"/>
                <a:cs typeface="+mn-cs"/>
              </a:rPr>
              <a:t>Three main techniques for shortening schedules</a:t>
            </a:r>
          </a:p>
          <a:p>
            <a:pPr marL="548640" lvl="1" indent="-274320" fontAlgn="auto">
              <a:spcAft>
                <a:spcPts val="0"/>
              </a:spcAft>
              <a:buFont typeface="Wingdings 3"/>
              <a:buChar char=""/>
              <a:defRPr/>
            </a:pPr>
            <a:r>
              <a:rPr lang="en-US" dirty="0" smtClean="0">
                <a:ea typeface="+mn-ea"/>
              </a:rPr>
              <a:t>Shortening durations of critical activities/tasks by adding more resources or changing their scope</a:t>
            </a:r>
          </a:p>
          <a:p>
            <a:pPr marL="548640" lvl="1" indent="-274320" fontAlgn="auto">
              <a:spcAft>
                <a:spcPts val="0"/>
              </a:spcAft>
              <a:buFont typeface="Wingdings 3"/>
              <a:buChar char=""/>
              <a:defRPr/>
            </a:pPr>
            <a:r>
              <a:rPr lang="en-US" i="1" dirty="0" smtClean="0">
                <a:ea typeface="+mn-ea"/>
              </a:rPr>
              <a:t>Crashing</a:t>
            </a:r>
            <a:r>
              <a:rPr lang="en-US" dirty="0" smtClean="0">
                <a:ea typeface="+mn-ea"/>
              </a:rPr>
              <a:t> activities by obtaining the greatest amount of schedule compression for the least incremental cost</a:t>
            </a:r>
          </a:p>
          <a:p>
            <a:pPr marL="548640" lvl="1" indent="-274320" fontAlgn="auto">
              <a:spcAft>
                <a:spcPts val="0"/>
              </a:spcAft>
              <a:buFont typeface="Wingdings 3"/>
              <a:buChar char=""/>
              <a:defRPr/>
            </a:pPr>
            <a:r>
              <a:rPr lang="en-US" i="1" dirty="0" smtClean="0">
                <a:ea typeface="+mn-ea"/>
              </a:rPr>
              <a:t>Fast tracking </a:t>
            </a:r>
            <a:r>
              <a:rPr lang="en-US" dirty="0" smtClean="0">
                <a:ea typeface="+mn-ea"/>
              </a:rPr>
              <a:t>activities by doing them in parallel or overlapping them</a:t>
            </a:r>
          </a:p>
          <a:p>
            <a:pPr marL="274320" indent="-274320" fontAlgn="auto">
              <a:spcAft>
                <a:spcPts val="0"/>
              </a:spcAft>
              <a:buFont typeface="Wingdings 3"/>
              <a:buChar char=""/>
              <a:defRPr/>
            </a:pPr>
            <a:r>
              <a:rPr lang="en-US" dirty="0" smtClean="0">
                <a:ea typeface="+mn-ea"/>
                <a:cs typeface="+mn-cs"/>
              </a:rPr>
              <a:t>Look for pairs of activities that allow you to convert activities that are currently worked on in series into more parallel patterns of work</a:t>
            </a:r>
          </a:p>
          <a:p>
            <a:pPr marL="274320" indent="-274320" fontAlgn="auto">
              <a:spcAft>
                <a:spcPts val="0"/>
              </a:spcAft>
              <a:buFont typeface="Wingdings 3"/>
              <a:buChar char=""/>
              <a:defRPr/>
            </a:pPr>
            <a:r>
              <a:rPr lang="en-US" dirty="0" smtClean="0">
                <a:ea typeface="+mn-ea"/>
                <a:cs typeface="+mn-cs"/>
              </a:rPr>
              <a:t>Work on the successor activity might begin once the predecessor activity has reached a certain stage of completion</a:t>
            </a:r>
          </a:p>
          <a:p>
            <a:pPr marL="548640" lvl="1" indent="-274320" fontAlgn="auto">
              <a:spcAft>
                <a:spcPts val="0"/>
              </a:spcAft>
              <a:buFont typeface="Wingdings 3"/>
              <a:buChar char=""/>
              <a:defRPr/>
            </a:pPr>
            <a:r>
              <a:rPr lang="en-US" dirty="0" smtClean="0">
                <a:ea typeface="+mn-ea"/>
              </a:rPr>
              <a:t>In many cases, some of the deliverables from the predecessor can be made available to the successor so that work might begin on it</a:t>
            </a:r>
            <a:endParaRPr lang="en-US" dirty="0">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mtClean="0"/>
              <a:t>Changes in the Project Environment</a:t>
            </a:r>
          </a:p>
        </p:txBody>
      </p:sp>
      <p:sp>
        <p:nvSpPr>
          <p:cNvPr id="2253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CC05A6BE-644F-4A2C-B377-BCD438C01145}" type="slidenum">
              <a:rPr lang="en-US">
                <a:latin typeface="Arial" pitchFamily="84" charset="0"/>
                <a:ea typeface="ＭＳ Ｐゴシック" pitchFamily="84" charset="-128"/>
                <a:cs typeface="ＭＳ Ｐゴシック" pitchFamily="84" charset="-128"/>
              </a:rPr>
              <a:pPr/>
              <a:t>5</a:t>
            </a:fld>
            <a:endParaRPr lang="en-US">
              <a:latin typeface="Arial" pitchFamily="84" charset="0"/>
              <a:ea typeface="ＭＳ Ｐゴシック" pitchFamily="84" charset="-128"/>
              <a:cs typeface="ＭＳ Ｐゴシック" pitchFamily="84" charset="-128"/>
            </a:endParaRPr>
          </a:p>
        </p:txBody>
      </p:sp>
      <p:sp>
        <p:nvSpPr>
          <p:cNvPr id="22531" name="Content Placeholder 3"/>
          <p:cNvSpPr>
            <a:spLocks noGrp="1"/>
          </p:cNvSpPr>
          <p:nvPr>
            <p:ph sz="quarter" idx="1"/>
          </p:nvPr>
        </p:nvSpPr>
        <p:spPr>
          <a:xfrm>
            <a:off x="457200" y="1219200"/>
            <a:ext cx="8229600" cy="4937125"/>
          </a:xfrm>
        </p:spPr>
        <p:txBody>
          <a:bodyPr/>
          <a:lstStyle/>
          <a:p>
            <a:pPr>
              <a:lnSpc>
                <a:spcPct val="90000"/>
              </a:lnSpc>
            </a:pPr>
            <a:r>
              <a:rPr lang="en-US" smtClean="0"/>
              <a:t>Traditional Project Management (TPM)</a:t>
            </a:r>
          </a:p>
          <a:p>
            <a:pPr lvl="1">
              <a:lnSpc>
                <a:spcPct val="90000"/>
              </a:lnSpc>
            </a:pPr>
            <a:r>
              <a:rPr lang="en-US" smtClean="0"/>
              <a:t>Defined in the domains of engineering and construction</a:t>
            </a:r>
          </a:p>
          <a:p>
            <a:pPr lvl="2">
              <a:lnSpc>
                <a:spcPct val="90000"/>
              </a:lnSpc>
            </a:pPr>
            <a:r>
              <a:rPr lang="en-US" smtClean="0"/>
              <a:t>Received clear statements from clients about what, when, and cost</a:t>
            </a:r>
          </a:p>
          <a:p>
            <a:pPr lvl="1">
              <a:lnSpc>
                <a:spcPct val="90000"/>
              </a:lnSpc>
            </a:pPr>
            <a:r>
              <a:rPr lang="en-US" smtClean="0"/>
              <a:t>World changed (IT) but TPM did not</a:t>
            </a:r>
          </a:p>
          <a:p>
            <a:pPr lvl="1">
              <a:lnSpc>
                <a:spcPct val="90000"/>
              </a:lnSpc>
            </a:pPr>
            <a:r>
              <a:rPr lang="en-US" smtClean="0"/>
              <a:t>Difference between </a:t>
            </a:r>
            <a:r>
              <a:rPr lang="en-US" i="1" smtClean="0"/>
              <a:t>wants</a:t>
            </a:r>
            <a:r>
              <a:rPr lang="en-US" smtClean="0"/>
              <a:t> and </a:t>
            </a:r>
            <a:r>
              <a:rPr lang="en-US" i="1" smtClean="0"/>
              <a:t>needs</a:t>
            </a:r>
            <a:endParaRPr lang="en-US" smtClean="0"/>
          </a:p>
          <a:p>
            <a:pPr lvl="2">
              <a:lnSpc>
                <a:spcPct val="90000"/>
              </a:lnSpc>
            </a:pPr>
            <a:r>
              <a:rPr lang="en-US" smtClean="0"/>
              <a:t>What the client wants is probably </a:t>
            </a:r>
            <a:r>
              <a:rPr lang="en-US" i="1" smtClean="0"/>
              <a:t>not</a:t>
            </a:r>
            <a:r>
              <a:rPr lang="en-US" smtClean="0"/>
              <a:t> what the client needs!</a:t>
            </a:r>
          </a:p>
          <a:p>
            <a:pPr lvl="1">
              <a:lnSpc>
                <a:spcPct val="90000"/>
              </a:lnSpc>
            </a:pPr>
            <a:r>
              <a:rPr lang="en-US" smtClean="0"/>
              <a:t>What impact should this have on PM?</a:t>
            </a:r>
          </a:p>
          <a:p>
            <a:pPr>
              <a:lnSpc>
                <a:spcPct val="90000"/>
              </a:lnSpc>
            </a:pPr>
            <a:r>
              <a:rPr lang="en-US" smtClean="0"/>
              <a:t>New approaches to software development, such as </a:t>
            </a:r>
            <a:r>
              <a:rPr lang="en-US" smtClean="0">
                <a:hlinkClick r:id="rId3"/>
              </a:rPr>
              <a:t>agile</a:t>
            </a:r>
            <a:r>
              <a:rPr lang="en-US" smtClean="0"/>
              <a:t> and </a:t>
            </a:r>
            <a:r>
              <a:rPr lang="en-US" smtClean="0">
                <a:hlinkClick r:id="rId4"/>
              </a:rPr>
              <a:t>extreme</a:t>
            </a:r>
            <a:r>
              <a:rPr lang="en-US" smtClean="0"/>
              <a:t> programming, challenge the TPM approach</a:t>
            </a:r>
          </a:p>
          <a:p>
            <a:pPr lvl="1">
              <a:lnSpc>
                <a:spcPct val="90000"/>
              </a:lnSpc>
            </a:pPr>
            <a:r>
              <a:rPr lang="en-US" smtClean="0"/>
              <a:t>Iterative development</a:t>
            </a:r>
          </a:p>
          <a:p>
            <a:pPr lvl="1">
              <a:lnSpc>
                <a:spcPct val="90000"/>
              </a:lnSpc>
            </a:pPr>
            <a:r>
              <a:rPr lang="en-US" smtClean="0"/>
              <a:t>Requirements and solutions evolve through collaboration with cross-functional teams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ea typeface="+mj-ea"/>
                <a:cs typeface="+mj-cs"/>
              </a:rPr>
              <a:t>Suggestions for Avoiding Schedule Problems</a:t>
            </a:r>
            <a:endParaRPr lang="en-US" dirty="0">
              <a:ea typeface="+mj-ea"/>
              <a:cs typeface="+mj-cs"/>
            </a:endParaRPr>
          </a:p>
        </p:txBody>
      </p:sp>
      <p:sp>
        <p:nvSpPr>
          <p:cNvPr id="11469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48EF9816-B686-40DB-99D0-7359BD1214D5}" type="slidenum">
              <a:rPr lang="en-US">
                <a:latin typeface="Arial" pitchFamily="84" charset="0"/>
                <a:ea typeface="ＭＳ Ｐゴシック" pitchFamily="84" charset="-128"/>
                <a:cs typeface="ＭＳ Ｐゴシック" pitchFamily="84" charset="-128"/>
              </a:rPr>
              <a:pPr/>
              <a:t>50</a:t>
            </a:fld>
            <a:endParaRPr lang="en-US">
              <a:latin typeface="Arial" pitchFamily="84" charset="0"/>
              <a:ea typeface="ＭＳ Ｐゴシック" pitchFamily="84" charset="-128"/>
              <a:cs typeface="ＭＳ Ｐゴシック" pitchFamily="84" charset="-128"/>
            </a:endParaRPr>
          </a:p>
        </p:txBody>
      </p:sp>
      <p:sp>
        <p:nvSpPr>
          <p:cNvPr id="114691" name="Content Placeholder 3"/>
          <p:cNvSpPr>
            <a:spLocks noGrp="1"/>
          </p:cNvSpPr>
          <p:nvPr>
            <p:ph sz="quarter" idx="1"/>
          </p:nvPr>
        </p:nvSpPr>
        <p:spPr>
          <a:xfrm>
            <a:off x="457200" y="1219200"/>
            <a:ext cx="8229600" cy="4937125"/>
          </a:xfrm>
        </p:spPr>
        <p:txBody>
          <a:bodyPr/>
          <a:lstStyle/>
          <a:p>
            <a:r>
              <a:rPr lang="en-US" smtClean="0"/>
              <a:t>Perform reality checks on schedules</a:t>
            </a:r>
          </a:p>
          <a:p>
            <a:r>
              <a:rPr lang="en-US" smtClean="0"/>
              <a:t>Allow for contingencies</a:t>
            </a:r>
          </a:p>
          <a:p>
            <a:r>
              <a:rPr lang="en-US" smtClean="0"/>
              <a:t>Don’t plan for everyone to work at 100% capacity all the time</a:t>
            </a:r>
          </a:p>
          <a:p>
            <a:r>
              <a:rPr lang="en-US" smtClean="0"/>
              <a:t>Hold progress meetings with stakeholders and be clear and honest in communicating schedule issues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7" name="Title 4"/>
          <p:cNvSpPr>
            <a:spLocks noGrp="1"/>
          </p:cNvSpPr>
          <p:nvPr>
            <p:ph type="ctrTitle"/>
          </p:nvPr>
        </p:nvSpPr>
        <p:spPr/>
        <p:txBody>
          <a:bodyPr/>
          <a:lstStyle/>
          <a:p>
            <a:r>
              <a:rPr lang="en-US" smtClean="0"/>
              <a:t>Cost Management</a:t>
            </a:r>
          </a:p>
        </p:txBody>
      </p:sp>
      <p:sp>
        <p:nvSpPr>
          <p:cNvPr id="116738" name="Slide Number Placeholder 2"/>
          <p:cNvSpPr>
            <a:spLocks noGrp="1"/>
          </p:cNvSpPr>
          <p:nvPr>
            <p:ph type="sldNum" sz="quarter" idx="12"/>
          </p:nvPr>
        </p:nvSpPr>
        <p:spPr bwMode="auto">
          <a:noFill/>
          <a:ln>
            <a:miter lim="800000"/>
            <a:headEnd/>
            <a:tailEnd/>
          </a:ln>
        </p:spPr>
        <p:txBody>
          <a:bodyPr wrap="square" lIns="91440" tIns="45720" rIns="91440" bIns="45720" numCol="1" anchor="t" anchorCtr="0" compatLnSpc="1">
            <a:prstTxWarp prst="textNoShape">
              <a:avLst/>
            </a:prstTxWarp>
          </a:bodyPr>
          <a:lstStyle/>
          <a:p>
            <a:fld id="{F35B362B-6695-4DD3-998B-4D624EBF1ADC}" type="slidenum">
              <a:rPr lang="en-US">
                <a:latin typeface="Arial" pitchFamily="84" charset="0"/>
                <a:ea typeface="ＭＳ Ｐゴシック" pitchFamily="84" charset="-128"/>
                <a:cs typeface="ＭＳ Ｐゴシック" pitchFamily="84" charset="-128"/>
              </a:rPr>
              <a:pPr/>
              <a:t>51</a:t>
            </a:fld>
            <a:endParaRPr lang="en-US">
              <a:latin typeface="Arial" pitchFamily="84" charset="0"/>
              <a:ea typeface="ＭＳ Ｐゴシック" pitchFamily="84" charset="-128"/>
              <a:cs typeface="ＭＳ Ｐゴシック" pitchFamily="8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smtClean="0"/>
              <a:t>Importance of Cost Management</a:t>
            </a:r>
          </a:p>
        </p:txBody>
      </p:sp>
      <p:sp>
        <p:nvSpPr>
          <p:cNvPr id="11878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D5659BC3-5C43-4FB9-8E79-FF4468E91C2B}" type="slidenum">
              <a:rPr lang="en-US">
                <a:latin typeface="Arial" pitchFamily="84" charset="0"/>
                <a:ea typeface="ＭＳ Ｐゴシック" pitchFamily="84" charset="-128"/>
                <a:cs typeface="ＭＳ Ｐゴシック" pitchFamily="84" charset="-128"/>
              </a:rPr>
              <a:pPr/>
              <a:t>52</a:t>
            </a:fld>
            <a:endParaRPr lang="en-US">
              <a:latin typeface="Arial" pitchFamily="84" charset="0"/>
              <a:ea typeface="ＭＳ Ｐゴシック" pitchFamily="84" charset="-128"/>
              <a:cs typeface="ＭＳ Ｐゴシック" pitchFamily="84" charset="-128"/>
            </a:endParaRPr>
          </a:p>
        </p:txBody>
      </p:sp>
      <p:sp>
        <p:nvSpPr>
          <p:cNvPr id="118787" name="Content Placeholder 3"/>
          <p:cNvSpPr>
            <a:spLocks noGrp="1"/>
          </p:cNvSpPr>
          <p:nvPr>
            <p:ph sz="quarter" idx="1"/>
          </p:nvPr>
        </p:nvSpPr>
        <p:spPr>
          <a:xfrm>
            <a:off x="457200" y="1219200"/>
            <a:ext cx="8229600" cy="4937125"/>
          </a:xfrm>
        </p:spPr>
        <p:txBody>
          <a:bodyPr/>
          <a:lstStyle/>
          <a:p>
            <a:r>
              <a:rPr lang="en-US" smtClean="0"/>
              <a:t>IT projects have a poor track record for meeting budget goals</a:t>
            </a:r>
          </a:p>
          <a:p>
            <a:pPr lvl="1"/>
            <a:r>
              <a:rPr lang="en-US" smtClean="0"/>
              <a:t>The CHAOS studies found the average cost </a:t>
            </a:r>
            <a:r>
              <a:rPr lang="en-US" b="1" smtClean="0"/>
              <a:t>overrun</a:t>
            </a:r>
            <a:r>
              <a:rPr lang="en-US" smtClean="0"/>
              <a:t> ranged from 180 percent in 1994 to 56 percent in 2004; other studies found overruns to be 33-34 percent</a:t>
            </a:r>
          </a:p>
          <a:p>
            <a:r>
              <a:rPr lang="en-US" i="1" smtClean="0"/>
              <a:t>Cost</a:t>
            </a:r>
            <a:r>
              <a:rPr lang="en-US" smtClean="0"/>
              <a:t> is a resource sacrificed or foregone to achieve a specific objective or something given up in exchange</a:t>
            </a:r>
          </a:p>
          <a:p>
            <a:pPr lvl="1"/>
            <a:r>
              <a:rPr lang="en-US" smtClean="0"/>
              <a:t>Usually measured in monetary units like dollars</a:t>
            </a:r>
          </a:p>
          <a:p>
            <a:r>
              <a:rPr lang="en-US" smtClean="0"/>
              <a:t>Project cost management includes the processes required to ensure that the project is completed within an approved budget</a:t>
            </a:r>
          </a:p>
          <a:p>
            <a:endParaRPr lang="en-US" smtClean="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3" name="Title 1"/>
          <p:cNvSpPr>
            <a:spLocks noGrp="1"/>
          </p:cNvSpPr>
          <p:nvPr>
            <p:ph type="title"/>
          </p:nvPr>
        </p:nvSpPr>
        <p:spPr/>
        <p:txBody>
          <a:bodyPr/>
          <a:lstStyle/>
          <a:p>
            <a:r>
              <a:rPr lang="en-US" smtClean="0"/>
              <a:t>Cost Management Overview</a:t>
            </a:r>
          </a:p>
        </p:txBody>
      </p:sp>
      <p:sp>
        <p:nvSpPr>
          <p:cNvPr id="12083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57C74FD7-3440-4406-853C-B4810D36F2AB}" type="slidenum">
              <a:rPr lang="en-US">
                <a:latin typeface="Arial" pitchFamily="84" charset="0"/>
                <a:ea typeface="ＭＳ Ｐゴシック" pitchFamily="84" charset="-128"/>
                <a:cs typeface="ＭＳ Ｐゴシック" pitchFamily="84" charset="-128"/>
              </a:rPr>
              <a:pPr/>
              <a:t>53</a:t>
            </a:fld>
            <a:endParaRPr lang="en-US">
              <a:latin typeface="Arial" pitchFamily="84" charset="0"/>
              <a:ea typeface="ＭＳ Ｐゴシック" pitchFamily="84" charset="-128"/>
              <a:cs typeface="ＭＳ Ｐゴシック" pitchFamily="84" charset="-128"/>
            </a:endParaRPr>
          </a:p>
        </p:txBody>
      </p:sp>
      <p:pic>
        <p:nvPicPr>
          <p:cNvPr id="120835" name="Picture 5" descr="86921_07_F01.jpg"/>
          <p:cNvPicPr>
            <a:picLocks noGrp="1" noChangeAspect="1"/>
          </p:cNvPicPr>
          <p:nvPr>
            <p:ph sz="quarter" idx="1"/>
          </p:nvPr>
        </p:nvPicPr>
        <p:blipFill>
          <a:blip r:embed="rId3"/>
          <a:srcRect/>
          <a:stretch>
            <a:fillRect/>
          </a:stretch>
        </p:blipFill>
        <p:spPr>
          <a:xfrm>
            <a:off x="430213" y="1676400"/>
            <a:ext cx="8283575" cy="3810000"/>
          </a:xfrm>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r>
              <a:rPr lang="en-US" smtClean="0"/>
              <a:t>Basic Principles of Cost Management</a:t>
            </a:r>
          </a:p>
        </p:txBody>
      </p:sp>
      <p:sp>
        <p:nvSpPr>
          <p:cNvPr id="12288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80BFE219-A4CC-4529-89C3-F9554CE60BC9}" type="slidenum">
              <a:rPr lang="en-US">
                <a:latin typeface="Arial" pitchFamily="84" charset="0"/>
                <a:ea typeface="ＭＳ Ｐゴシック" pitchFamily="84" charset="-128"/>
                <a:cs typeface="ＭＳ Ｐゴシック" pitchFamily="84" charset="-128"/>
              </a:rPr>
              <a:pPr/>
              <a:t>54</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029200"/>
          </a:xfrm>
        </p:spPr>
        <p:txBody>
          <a:bodyPr>
            <a:normAutofit fontScale="92500" lnSpcReduction="20000"/>
          </a:bodyPr>
          <a:lstStyle/>
          <a:p>
            <a:pPr marL="274320" indent="-274320" fontAlgn="auto">
              <a:lnSpc>
                <a:spcPct val="105000"/>
              </a:lnSpc>
              <a:spcAft>
                <a:spcPts val="0"/>
              </a:spcAft>
              <a:buFont typeface="Wingdings 3"/>
              <a:buChar char=""/>
              <a:defRPr/>
            </a:pPr>
            <a:r>
              <a:rPr lang="en-US" i="1" dirty="0" smtClean="0">
                <a:ea typeface="+mn-ea"/>
                <a:cs typeface="+mn-cs"/>
              </a:rPr>
              <a:t>Tangible</a:t>
            </a:r>
            <a:r>
              <a:rPr lang="en-US" dirty="0" smtClean="0">
                <a:ea typeface="+mn-ea"/>
                <a:cs typeface="+mn-cs"/>
              </a:rPr>
              <a:t> costs or benefits are those costs or benefits that an organization can easily measure in dollars </a:t>
            </a:r>
          </a:p>
          <a:p>
            <a:pPr marL="274320" indent="-274320" fontAlgn="auto">
              <a:lnSpc>
                <a:spcPct val="105000"/>
              </a:lnSpc>
              <a:spcAft>
                <a:spcPts val="0"/>
              </a:spcAft>
              <a:buFont typeface="Wingdings 3"/>
              <a:buChar char=""/>
              <a:defRPr/>
            </a:pPr>
            <a:r>
              <a:rPr lang="en-US" i="1" dirty="0" smtClean="0">
                <a:ea typeface="+mn-ea"/>
                <a:cs typeface="+mn-cs"/>
              </a:rPr>
              <a:t>Intangible</a:t>
            </a:r>
            <a:r>
              <a:rPr lang="en-US" dirty="0" smtClean="0">
                <a:ea typeface="+mn-ea"/>
                <a:cs typeface="+mn-cs"/>
              </a:rPr>
              <a:t> costs or benefits are costs or benefits that are difficult to measure in monetary terms</a:t>
            </a:r>
          </a:p>
          <a:p>
            <a:pPr marL="274320" indent="-274320" fontAlgn="auto">
              <a:lnSpc>
                <a:spcPct val="105000"/>
              </a:lnSpc>
              <a:spcAft>
                <a:spcPts val="0"/>
              </a:spcAft>
              <a:buFont typeface="Wingdings 3"/>
              <a:buChar char=""/>
              <a:defRPr/>
            </a:pPr>
            <a:r>
              <a:rPr lang="en-US" i="1" dirty="0" smtClean="0">
                <a:ea typeface="+mn-ea"/>
                <a:cs typeface="+mn-cs"/>
              </a:rPr>
              <a:t>Direct</a:t>
            </a:r>
            <a:r>
              <a:rPr lang="en-US" dirty="0" smtClean="0">
                <a:ea typeface="+mn-ea"/>
                <a:cs typeface="+mn-cs"/>
              </a:rPr>
              <a:t> costs are costs that can be directly related to producing the products and services of the project </a:t>
            </a:r>
          </a:p>
          <a:p>
            <a:pPr marL="274320" indent="-274320" fontAlgn="auto">
              <a:lnSpc>
                <a:spcPct val="105000"/>
              </a:lnSpc>
              <a:spcAft>
                <a:spcPts val="0"/>
              </a:spcAft>
              <a:buFont typeface="Wingdings 3"/>
              <a:buChar char=""/>
              <a:defRPr/>
            </a:pPr>
            <a:r>
              <a:rPr lang="en-US" i="1" dirty="0" smtClean="0">
                <a:ea typeface="+mn-ea"/>
                <a:cs typeface="+mn-cs"/>
              </a:rPr>
              <a:t>Indirect</a:t>
            </a:r>
            <a:r>
              <a:rPr lang="en-US" dirty="0" smtClean="0">
                <a:ea typeface="+mn-ea"/>
                <a:cs typeface="+mn-cs"/>
              </a:rPr>
              <a:t> costs are costs that are not directly related to the products or services of the project, but are indirectly related to performing the project</a:t>
            </a:r>
          </a:p>
          <a:p>
            <a:pPr marL="274320" indent="-274320" fontAlgn="auto">
              <a:lnSpc>
                <a:spcPct val="105000"/>
              </a:lnSpc>
              <a:spcAft>
                <a:spcPts val="0"/>
              </a:spcAft>
              <a:buFont typeface="Wingdings 3"/>
              <a:buChar char=""/>
              <a:defRPr/>
            </a:pPr>
            <a:r>
              <a:rPr lang="en-US" i="1" dirty="0" smtClean="0">
                <a:ea typeface="+mn-ea"/>
                <a:cs typeface="+mn-cs"/>
              </a:rPr>
              <a:t>Sunk</a:t>
            </a:r>
            <a:r>
              <a:rPr lang="en-US" dirty="0" smtClean="0">
                <a:ea typeface="+mn-ea"/>
                <a:cs typeface="+mn-cs"/>
              </a:rPr>
              <a:t> cost is money that has been spent in the past; when deciding what projects to invest in or continue, you should </a:t>
            </a:r>
            <a:r>
              <a:rPr lang="en-US" b="1" dirty="0" smtClean="0">
                <a:ea typeface="+mn-ea"/>
                <a:cs typeface="+mn-cs"/>
              </a:rPr>
              <a:t>not</a:t>
            </a:r>
            <a:r>
              <a:rPr lang="en-US" dirty="0" smtClean="0">
                <a:ea typeface="+mn-ea"/>
                <a:cs typeface="+mn-cs"/>
              </a:rPr>
              <a:t> include sunk costs</a:t>
            </a:r>
          </a:p>
          <a:p>
            <a:pPr marL="274320" indent="-274320" fontAlgn="auto">
              <a:lnSpc>
                <a:spcPct val="105000"/>
              </a:lnSpc>
              <a:spcAft>
                <a:spcPts val="0"/>
              </a:spcAft>
              <a:buFont typeface="Wingdings 3"/>
              <a:buChar char=""/>
              <a:defRPr/>
            </a:pPr>
            <a:r>
              <a:rPr lang="en-US" i="1" dirty="0" smtClean="0">
                <a:ea typeface="+mn-ea"/>
                <a:cs typeface="+mn-cs"/>
              </a:rPr>
              <a:t>Reserves</a:t>
            </a:r>
            <a:r>
              <a:rPr lang="en-US" dirty="0" smtClean="0">
                <a:ea typeface="+mn-ea"/>
                <a:cs typeface="+mn-cs"/>
              </a:rPr>
              <a:t> are dollars included in a cost estimate to mitigate cost risk by allowing for future situations that are difficult to predict </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US" smtClean="0"/>
              <a:t>Estimating Cost</a:t>
            </a:r>
          </a:p>
        </p:txBody>
      </p:sp>
      <p:sp>
        <p:nvSpPr>
          <p:cNvPr id="12493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79913CDF-5F3E-4EBD-9057-791B7A57F80F}" type="slidenum">
              <a:rPr lang="en-US">
                <a:latin typeface="Arial" pitchFamily="84" charset="0"/>
                <a:ea typeface="ＭＳ Ｐゴシック" pitchFamily="84" charset="-128"/>
                <a:cs typeface="ＭＳ Ｐゴシック" pitchFamily="84" charset="-128"/>
              </a:rPr>
              <a:pPr/>
              <a:t>55</a:t>
            </a:fld>
            <a:endParaRPr lang="en-US">
              <a:latin typeface="Arial" pitchFamily="84" charset="0"/>
              <a:ea typeface="ＭＳ Ｐゴシック" pitchFamily="84" charset="-128"/>
              <a:cs typeface="ＭＳ Ｐゴシック" pitchFamily="84" charset="-128"/>
            </a:endParaRPr>
          </a:p>
        </p:txBody>
      </p:sp>
      <p:sp>
        <p:nvSpPr>
          <p:cNvPr id="124931" name="Content Placeholder 3"/>
          <p:cNvSpPr>
            <a:spLocks noGrp="1"/>
          </p:cNvSpPr>
          <p:nvPr>
            <p:ph sz="quarter" idx="1"/>
          </p:nvPr>
        </p:nvSpPr>
        <p:spPr>
          <a:xfrm>
            <a:off x="457200" y="1219200"/>
            <a:ext cx="8229600" cy="4937125"/>
          </a:xfrm>
        </p:spPr>
        <p:txBody>
          <a:bodyPr/>
          <a:lstStyle/>
          <a:p>
            <a:r>
              <a:rPr lang="en-US" smtClean="0"/>
              <a:t>Resource Planning</a:t>
            </a:r>
          </a:p>
          <a:p>
            <a:pPr lvl="1"/>
            <a:r>
              <a:rPr lang="en-US" smtClean="0"/>
              <a:t>Adding resources doesn’t necessarily mean that you will shorten the time needed for various activities</a:t>
            </a:r>
          </a:p>
          <a:p>
            <a:pPr lvl="2"/>
            <a:r>
              <a:rPr lang="en-US" smtClean="0"/>
              <a:t>Adding too many people can actually add time to the project</a:t>
            </a:r>
          </a:p>
          <a:p>
            <a:pPr lvl="1"/>
            <a:r>
              <a:rPr lang="en-US" smtClean="0"/>
              <a:t>Must also consider skill level</a:t>
            </a:r>
          </a:p>
          <a:p>
            <a:pPr lvl="2"/>
            <a:r>
              <a:rPr lang="en-US" smtClean="0"/>
              <a:t>May trade money for time by using lower skill level staff</a:t>
            </a:r>
          </a:p>
          <a:p>
            <a:r>
              <a:rPr lang="en-US" smtClean="0"/>
              <a:t>Skills Matrices</a:t>
            </a:r>
          </a:p>
        </p:txBody>
      </p:sp>
      <p:pic>
        <p:nvPicPr>
          <p:cNvPr id="124932" name="Picture 4" descr="fg0504"/>
          <p:cNvPicPr>
            <a:picLocks noChangeAspect="1" noChangeArrowheads="1"/>
          </p:cNvPicPr>
          <p:nvPr/>
        </p:nvPicPr>
        <p:blipFill>
          <a:blip r:embed="rId3"/>
          <a:srcRect/>
          <a:stretch>
            <a:fillRect/>
          </a:stretch>
        </p:blipFill>
        <p:spPr bwMode="auto">
          <a:xfrm>
            <a:off x="533400" y="4114800"/>
            <a:ext cx="8128000" cy="20447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US" smtClean="0"/>
              <a:t>Typical Problems with Cost Estimates</a:t>
            </a:r>
          </a:p>
        </p:txBody>
      </p:sp>
      <p:sp>
        <p:nvSpPr>
          <p:cNvPr id="12697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136DD5A3-9ABA-4A3E-A62D-150E2476534D}" type="slidenum">
              <a:rPr lang="en-US">
                <a:latin typeface="Arial" pitchFamily="84" charset="0"/>
                <a:ea typeface="ＭＳ Ｐゴシック" pitchFamily="84" charset="-128"/>
                <a:cs typeface="ＭＳ Ｐゴシック" pitchFamily="84" charset="-128"/>
              </a:rPr>
              <a:pPr/>
              <a:t>56</a:t>
            </a:fld>
            <a:endParaRPr lang="en-US">
              <a:latin typeface="Arial" pitchFamily="84" charset="0"/>
              <a:ea typeface="ＭＳ Ｐゴシック" pitchFamily="84" charset="-128"/>
              <a:cs typeface="ＭＳ Ｐゴシック" pitchFamily="84" charset="-128"/>
            </a:endParaRPr>
          </a:p>
        </p:txBody>
      </p:sp>
      <p:sp>
        <p:nvSpPr>
          <p:cNvPr id="126979" name="Content Placeholder 3"/>
          <p:cNvSpPr>
            <a:spLocks noGrp="1"/>
          </p:cNvSpPr>
          <p:nvPr>
            <p:ph sz="quarter" idx="1"/>
          </p:nvPr>
        </p:nvSpPr>
        <p:spPr>
          <a:xfrm>
            <a:off x="457200" y="1219200"/>
            <a:ext cx="7848600" cy="4937125"/>
          </a:xfrm>
        </p:spPr>
        <p:txBody>
          <a:bodyPr/>
          <a:lstStyle/>
          <a:p>
            <a:r>
              <a:rPr lang="en-US" smtClean="0"/>
              <a:t>Estimates are done too quickly</a:t>
            </a:r>
          </a:p>
          <a:p>
            <a:pPr lvl="1"/>
            <a:r>
              <a:rPr lang="en-US" smtClean="0"/>
              <a:t>Developing an estimate for a large software project is a complex task but many estimates must be done before clear system requirements have been produced</a:t>
            </a:r>
          </a:p>
          <a:p>
            <a:r>
              <a:rPr lang="en-US" smtClean="0"/>
              <a:t>Lack of estimating experience</a:t>
            </a:r>
          </a:p>
          <a:p>
            <a:pPr lvl="1"/>
            <a:r>
              <a:rPr lang="en-US" smtClean="0"/>
              <a:t>Often not enough accurate, reliable project data available on which to base estimates</a:t>
            </a:r>
          </a:p>
          <a:p>
            <a:r>
              <a:rPr lang="en-US" smtClean="0"/>
              <a:t>Human beings are biased toward underestimation</a:t>
            </a:r>
          </a:p>
          <a:p>
            <a:pPr lvl="1"/>
            <a:r>
              <a:rPr lang="en-US" smtClean="0"/>
              <a:t>Experienced professionals might make estimates based on their </a:t>
            </a:r>
            <a:r>
              <a:rPr lang="en-US" b="1" smtClean="0"/>
              <a:t>own</a:t>
            </a:r>
            <a:r>
              <a:rPr lang="en-US" smtClean="0"/>
              <a:t> abilities and forget that many junior people will be working on a project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smtClean="0"/>
              <a:t>Controlling Costs</a:t>
            </a:r>
          </a:p>
        </p:txBody>
      </p:sp>
      <p:sp>
        <p:nvSpPr>
          <p:cNvPr id="12902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B7AD968A-BEFA-49C3-A43B-421A43D07BFD}" type="slidenum">
              <a:rPr lang="en-US">
                <a:latin typeface="Arial" pitchFamily="84" charset="0"/>
                <a:ea typeface="ＭＳ Ｐゴシック" pitchFamily="84" charset="-128"/>
                <a:cs typeface="ＭＳ Ｐゴシック" pitchFamily="84" charset="-128"/>
              </a:rPr>
              <a:pPr/>
              <a:t>57</a:t>
            </a:fld>
            <a:endParaRPr lang="en-US">
              <a:latin typeface="Arial" pitchFamily="84" charset="0"/>
              <a:ea typeface="ＭＳ Ｐゴシック" pitchFamily="84" charset="-128"/>
              <a:cs typeface="ＭＳ Ｐゴシック" pitchFamily="84" charset="-128"/>
            </a:endParaRPr>
          </a:p>
        </p:txBody>
      </p:sp>
      <p:sp>
        <p:nvSpPr>
          <p:cNvPr id="129027" name="Content Placeholder 3"/>
          <p:cNvSpPr>
            <a:spLocks noGrp="1"/>
          </p:cNvSpPr>
          <p:nvPr>
            <p:ph sz="quarter" idx="1"/>
          </p:nvPr>
        </p:nvSpPr>
        <p:spPr>
          <a:xfrm>
            <a:off x="457200" y="1219200"/>
            <a:ext cx="8229600" cy="4937125"/>
          </a:xfrm>
        </p:spPr>
        <p:txBody>
          <a:bodyPr/>
          <a:lstStyle/>
          <a:p>
            <a:r>
              <a:rPr lang="en-US" smtClean="0"/>
              <a:t>Project cost control includes:</a:t>
            </a:r>
          </a:p>
          <a:p>
            <a:pPr lvl="1"/>
            <a:r>
              <a:rPr lang="en-US" smtClean="0"/>
              <a:t>Monitoring cost performance</a:t>
            </a:r>
          </a:p>
          <a:p>
            <a:pPr lvl="1"/>
            <a:r>
              <a:rPr lang="en-US" smtClean="0"/>
              <a:t>Ensuring that only </a:t>
            </a:r>
            <a:r>
              <a:rPr lang="en-US" b="1" smtClean="0"/>
              <a:t>appropriate</a:t>
            </a:r>
            <a:r>
              <a:rPr lang="en-US" smtClean="0"/>
              <a:t> project changes are included in a revised cost baseline</a:t>
            </a:r>
          </a:p>
          <a:p>
            <a:pPr lvl="1"/>
            <a:r>
              <a:rPr lang="en-US" smtClean="0"/>
              <a:t>Informing project stakeholders of authorized changes to the project that will affect costs</a:t>
            </a:r>
          </a:p>
          <a:p>
            <a:r>
              <a:rPr lang="en-US" smtClean="0">
                <a:hlinkClick r:id="rId3"/>
              </a:rPr>
              <a:t>Earned Value Management</a:t>
            </a:r>
            <a:r>
              <a:rPr lang="en-US" smtClean="0"/>
              <a:t> is a project performance measurement technique that integrates scope, time, and cost data</a:t>
            </a:r>
          </a:p>
          <a:p>
            <a:pPr lvl="1"/>
            <a:r>
              <a:rPr lang="en-US" smtClean="0"/>
              <a:t>Given a baseline, you can determine how well the project is meeting its goals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pPr fontAlgn="auto">
              <a:spcAft>
                <a:spcPts val="0"/>
              </a:spcAft>
              <a:defRPr/>
            </a:pPr>
            <a:r>
              <a:rPr lang="en-US" dirty="0" smtClean="0">
                <a:ea typeface="+mj-ea"/>
                <a:cs typeface="+mj-cs"/>
              </a:rPr>
              <a:t>Adaptive Project Framework and Extreme Project Management</a:t>
            </a:r>
            <a:endParaRPr lang="en-US" dirty="0">
              <a:ea typeface="+mj-ea"/>
              <a:cs typeface="+mj-cs"/>
            </a:endParaRPr>
          </a:p>
        </p:txBody>
      </p:sp>
      <p:sp>
        <p:nvSpPr>
          <p:cNvPr id="131074" name="Slide Number Placeholder 2"/>
          <p:cNvSpPr>
            <a:spLocks noGrp="1"/>
          </p:cNvSpPr>
          <p:nvPr>
            <p:ph type="sldNum" sz="quarter" idx="12"/>
          </p:nvPr>
        </p:nvSpPr>
        <p:spPr bwMode="auto">
          <a:noFill/>
          <a:ln>
            <a:miter lim="800000"/>
            <a:headEnd/>
            <a:tailEnd/>
          </a:ln>
        </p:spPr>
        <p:txBody>
          <a:bodyPr wrap="square" lIns="91440" tIns="45720" rIns="91440" bIns="45720" numCol="1" anchor="t" anchorCtr="0" compatLnSpc="1">
            <a:prstTxWarp prst="textNoShape">
              <a:avLst/>
            </a:prstTxWarp>
          </a:bodyPr>
          <a:lstStyle/>
          <a:p>
            <a:fld id="{F8CBF484-E5FB-4AE1-9E19-6762A91C47E4}" type="slidenum">
              <a:rPr lang="en-US">
                <a:latin typeface="Arial" pitchFamily="84" charset="0"/>
                <a:ea typeface="ＭＳ Ｐゴシック" pitchFamily="84" charset="-128"/>
                <a:cs typeface="ＭＳ Ｐゴシック" pitchFamily="84" charset="-128"/>
              </a:rPr>
              <a:pPr/>
              <a:t>58</a:t>
            </a:fld>
            <a:endParaRPr lang="en-US">
              <a:latin typeface="Arial" pitchFamily="84" charset="0"/>
              <a:ea typeface="ＭＳ Ｐゴシック" pitchFamily="84" charset="-128"/>
              <a:cs typeface="ＭＳ Ｐゴシック" pitchFamily="8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smtClean="0"/>
              <a:t>Introduction to APF</a:t>
            </a:r>
          </a:p>
        </p:txBody>
      </p:sp>
      <p:sp>
        <p:nvSpPr>
          <p:cNvPr id="13312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2FC197D2-B6BD-4A84-BEF4-E1BA115C1777}" type="slidenum">
              <a:rPr lang="en-US">
                <a:latin typeface="Arial" pitchFamily="84" charset="0"/>
                <a:ea typeface="ＭＳ Ｐゴシック" pitchFamily="84" charset="-128"/>
                <a:cs typeface="ＭＳ Ｐゴシック" pitchFamily="84" charset="-128"/>
              </a:rPr>
              <a:pPr/>
              <a:t>59</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029200"/>
          </a:xfrm>
        </p:spPr>
        <p:txBody>
          <a:bodyPr>
            <a:normAutofit fontScale="77500" lnSpcReduction="20000"/>
          </a:bodyPr>
          <a:lstStyle/>
          <a:p>
            <a:pPr marL="274320" indent="-274320" fontAlgn="auto">
              <a:lnSpc>
                <a:spcPct val="105000"/>
              </a:lnSpc>
              <a:spcAft>
                <a:spcPts val="0"/>
              </a:spcAft>
              <a:buFont typeface="Wingdings 3"/>
              <a:buChar char=""/>
              <a:defRPr/>
            </a:pPr>
            <a:r>
              <a:rPr lang="en-US" dirty="0" smtClean="0">
                <a:ea typeface="+mn-ea"/>
                <a:cs typeface="+mn-cs"/>
              </a:rPr>
              <a:t>APF represents a shift in thinking about projects and how they should be run</a:t>
            </a:r>
          </a:p>
          <a:p>
            <a:pPr marL="274320" indent="-274320" fontAlgn="auto">
              <a:lnSpc>
                <a:spcPct val="105000"/>
              </a:lnSpc>
              <a:spcAft>
                <a:spcPts val="0"/>
              </a:spcAft>
              <a:buFont typeface="Wingdings 3"/>
              <a:buChar char=""/>
              <a:defRPr/>
            </a:pPr>
            <a:r>
              <a:rPr lang="en-US" dirty="0" smtClean="0">
                <a:ea typeface="+mn-ea"/>
                <a:cs typeface="+mn-cs"/>
              </a:rPr>
              <a:t>APF eliminates all of the non-value-added work time that is wasted on planning activities that are never performed</a:t>
            </a:r>
          </a:p>
          <a:p>
            <a:pPr marL="548640" lvl="1" indent="-274320" fontAlgn="auto">
              <a:lnSpc>
                <a:spcPct val="105000"/>
              </a:lnSpc>
              <a:spcAft>
                <a:spcPts val="0"/>
              </a:spcAft>
              <a:buFont typeface="Wingdings 3"/>
              <a:buChar char=""/>
              <a:defRPr/>
            </a:pPr>
            <a:r>
              <a:rPr lang="en-US" dirty="0" smtClean="0">
                <a:ea typeface="+mn-ea"/>
              </a:rPr>
              <a:t>Why plan the future when you don’t know what it is?</a:t>
            </a:r>
          </a:p>
          <a:p>
            <a:pPr marL="548640" lvl="1" indent="-274320" fontAlgn="auto">
              <a:lnSpc>
                <a:spcPct val="105000"/>
              </a:lnSpc>
              <a:spcAft>
                <a:spcPts val="0"/>
              </a:spcAft>
              <a:buFont typeface="Wingdings 3"/>
              <a:buChar char=""/>
              <a:defRPr/>
            </a:pPr>
            <a:r>
              <a:rPr lang="en-US" dirty="0" smtClean="0">
                <a:ea typeface="+mn-ea"/>
              </a:rPr>
              <a:t>In APF, planning is done just-in-time</a:t>
            </a:r>
          </a:p>
          <a:p>
            <a:pPr marL="274320" indent="-274320" fontAlgn="auto">
              <a:lnSpc>
                <a:spcPct val="105000"/>
              </a:lnSpc>
              <a:spcAft>
                <a:spcPts val="0"/>
              </a:spcAft>
              <a:buFont typeface="Wingdings 3"/>
              <a:buChar char=""/>
              <a:defRPr/>
            </a:pPr>
            <a:r>
              <a:rPr lang="en-US" dirty="0" smtClean="0">
                <a:ea typeface="+mn-ea"/>
                <a:cs typeface="+mn-cs"/>
              </a:rPr>
              <a:t>APF is a new mind-set; one that thrives on change rather than one that avoids change</a:t>
            </a:r>
          </a:p>
          <a:p>
            <a:pPr marL="274320" indent="-274320" fontAlgn="auto">
              <a:lnSpc>
                <a:spcPct val="105000"/>
              </a:lnSpc>
              <a:spcAft>
                <a:spcPts val="0"/>
              </a:spcAft>
              <a:buFont typeface="Wingdings 3"/>
              <a:buChar char=""/>
              <a:defRPr/>
            </a:pPr>
            <a:r>
              <a:rPr lang="en-US" dirty="0" smtClean="0">
                <a:ea typeface="+mn-ea"/>
                <a:cs typeface="+mn-cs"/>
              </a:rPr>
              <a:t>APF continuously adapts to the unique character of the specific business situation as it learns more about that business situation</a:t>
            </a:r>
          </a:p>
          <a:p>
            <a:pPr marL="274320" indent="-274320" fontAlgn="auto">
              <a:lnSpc>
                <a:spcPct val="105000"/>
              </a:lnSpc>
              <a:spcAft>
                <a:spcPts val="0"/>
              </a:spcAft>
              <a:buFont typeface="Wingdings 3"/>
              <a:buChar char=""/>
              <a:defRPr/>
            </a:pPr>
            <a:r>
              <a:rPr lang="en-US" dirty="0" smtClean="0">
                <a:ea typeface="+mn-ea"/>
                <a:cs typeface="+mn-cs"/>
              </a:rPr>
              <a:t>APF adapts some of the tools and processes from TPM and extreme project management to its own special needs</a:t>
            </a:r>
          </a:p>
          <a:p>
            <a:pPr marL="274320" indent="-274320" fontAlgn="auto">
              <a:lnSpc>
                <a:spcPct val="105000"/>
              </a:lnSpc>
              <a:spcAft>
                <a:spcPts val="0"/>
              </a:spcAft>
              <a:buFont typeface="Wingdings 3"/>
              <a:buChar char=""/>
              <a:defRPr/>
            </a:pPr>
            <a:r>
              <a:rPr lang="en-US" dirty="0" smtClean="0">
                <a:ea typeface="+mn-ea"/>
                <a:cs typeface="+mn-cs"/>
              </a:rPr>
              <a:t>APF ensures maximum business value for the time and dollars expended and has squeezed out all of the non-value-added work that it possibly could</a:t>
            </a:r>
          </a:p>
          <a:p>
            <a:pPr marL="274320" indent="-274320" fontAlgn="auto">
              <a:lnSpc>
                <a:spcPct val="105000"/>
              </a:lnSpc>
              <a:spcAft>
                <a:spcPts val="0"/>
              </a:spcAft>
              <a:buFont typeface="Wingdings 3"/>
              <a:buChar char=""/>
              <a:defRPr/>
            </a:pPr>
            <a:r>
              <a:rPr lang="en-US" dirty="0" smtClean="0">
                <a:ea typeface="+mn-ea"/>
                <a:cs typeface="+mn-cs"/>
              </a:rPr>
              <a:t>APF meaningfully and fully engages the client as the primary decision maker, creating a shared partnership with shared responsibility between requestor and provider</a:t>
            </a:r>
            <a:endParaRPr lang="en-US" dirty="0">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t>Approaches to Managing a Project</a:t>
            </a:r>
          </a:p>
        </p:txBody>
      </p:sp>
      <p:sp>
        <p:nvSpPr>
          <p:cNvPr id="2457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AF74B07B-45F7-4039-BB7E-7C6E0FB5FEA0}" type="slidenum">
              <a:rPr lang="en-US">
                <a:latin typeface="Arial" pitchFamily="84" charset="0"/>
                <a:ea typeface="ＭＳ Ｐゴシック" pitchFamily="84" charset="-128"/>
                <a:cs typeface="ＭＳ Ｐゴシック" pitchFamily="84" charset="-128"/>
              </a:rPr>
              <a:pPr/>
              <a:t>6</a:t>
            </a:fld>
            <a:endParaRPr lang="en-US">
              <a:latin typeface="Arial" pitchFamily="84" charset="0"/>
              <a:ea typeface="ＭＳ Ｐゴシック" pitchFamily="84" charset="-128"/>
              <a:cs typeface="ＭＳ Ｐゴシック" pitchFamily="84" charset="-128"/>
            </a:endParaRPr>
          </a:p>
        </p:txBody>
      </p:sp>
      <p:pic>
        <p:nvPicPr>
          <p:cNvPr id="24579" name="Content Placeholder 4" descr="fgin01"/>
          <p:cNvPicPr>
            <a:picLocks noGrp="1" noChangeAspect="1" noChangeArrowheads="1"/>
          </p:cNvPicPr>
          <p:nvPr>
            <p:ph sz="quarter" idx="1"/>
          </p:nvPr>
        </p:nvPicPr>
        <p:blipFill>
          <a:blip r:embed="rId3"/>
          <a:srcRect/>
          <a:stretch>
            <a:fillRect/>
          </a:stretch>
        </p:blipFill>
        <p:spPr>
          <a:xfrm>
            <a:off x="1485900" y="1219200"/>
            <a:ext cx="6172200" cy="4937125"/>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US" smtClean="0"/>
              <a:t>Overview of APF</a:t>
            </a:r>
          </a:p>
        </p:txBody>
      </p:sp>
      <p:sp>
        <p:nvSpPr>
          <p:cNvPr id="13517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8A2BB19B-0A9F-443F-A910-1932C76544B1}" type="slidenum">
              <a:rPr lang="en-US">
                <a:latin typeface="Arial" pitchFamily="84" charset="0"/>
                <a:ea typeface="ＭＳ Ｐゴシック" pitchFamily="84" charset="-128"/>
                <a:cs typeface="ＭＳ Ｐゴシック" pitchFamily="84" charset="-128"/>
              </a:rPr>
              <a:pPr/>
              <a:t>60</a:t>
            </a:fld>
            <a:endParaRPr lang="en-US">
              <a:latin typeface="Arial" pitchFamily="84" charset="0"/>
              <a:ea typeface="ＭＳ Ｐゴシック" pitchFamily="84" charset="-128"/>
              <a:cs typeface="ＭＳ Ｐゴシック" pitchFamily="84" charset="-128"/>
            </a:endParaRPr>
          </a:p>
        </p:txBody>
      </p:sp>
      <p:pic>
        <p:nvPicPr>
          <p:cNvPr id="135171" name="Content Placeholder 4" descr="fg1301"/>
          <p:cNvPicPr>
            <a:picLocks noGrp="1" noChangeAspect="1" noChangeArrowheads="1"/>
          </p:cNvPicPr>
          <p:nvPr>
            <p:ph sz="quarter" idx="1"/>
          </p:nvPr>
        </p:nvPicPr>
        <p:blipFill>
          <a:blip r:embed="rId3"/>
          <a:srcRect/>
          <a:stretch>
            <a:fillRect/>
          </a:stretch>
        </p:blipFill>
        <p:spPr>
          <a:xfrm>
            <a:off x="2895600" y="1219200"/>
            <a:ext cx="3238500" cy="5119688"/>
          </a:xfrm>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7" name="Title 1"/>
          <p:cNvSpPr>
            <a:spLocks noGrp="1"/>
          </p:cNvSpPr>
          <p:nvPr>
            <p:ph type="title"/>
          </p:nvPr>
        </p:nvSpPr>
        <p:spPr/>
        <p:txBody>
          <a:bodyPr/>
          <a:lstStyle/>
          <a:p>
            <a:r>
              <a:rPr lang="en-US" smtClean="0"/>
              <a:t>APF Core Values</a:t>
            </a:r>
          </a:p>
        </p:txBody>
      </p:sp>
      <p:sp>
        <p:nvSpPr>
          <p:cNvPr id="13721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4BCC0DCA-493E-4162-8B2B-EFEB83C4C69F}" type="slidenum">
              <a:rPr lang="en-US">
                <a:latin typeface="Arial" pitchFamily="84" charset="0"/>
                <a:ea typeface="ＭＳ Ｐゴシック" pitchFamily="84" charset="-128"/>
                <a:cs typeface="ＭＳ Ｐゴシック" pitchFamily="84" charset="-128"/>
              </a:rPr>
              <a:pPr/>
              <a:t>61</a:t>
            </a:fld>
            <a:endParaRPr lang="en-US">
              <a:latin typeface="Arial" pitchFamily="84" charset="0"/>
              <a:ea typeface="ＭＳ Ｐゴシック" pitchFamily="84" charset="-128"/>
              <a:cs typeface="ＭＳ Ｐゴシック" pitchFamily="84" charset="-128"/>
            </a:endParaRPr>
          </a:p>
        </p:txBody>
      </p:sp>
      <p:sp>
        <p:nvSpPr>
          <p:cNvPr id="137219" name="Content Placeholder 3"/>
          <p:cNvSpPr>
            <a:spLocks noGrp="1"/>
          </p:cNvSpPr>
          <p:nvPr>
            <p:ph sz="quarter" idx="1"/>
          </p:nvPr>
        </p:nvSpPr>
        <p:spPr>
          <a:xfrm>
            <a:off x="457200" y="1219200"/>
            <a:ext cx="8382000" cy="2514600"/>
          </a:xfrm>
        </p:spPr>
        <p:txBody>
          <a:bodyPr/>
          <a:lstStyle/>
          <a:p>
            <a:r>
              <a:rPr lang="en-US" sz="2800" smtClean="0"/>
              <a:t>APF is more than just a framework - represents a way of thinking about clients and how best to serve them</a:t>
            </a:r>
          </a:p>
          <a:p>
            <a:pPr>
              <a:lnSpc>
                <a:spcPct val="80000"/>
              </a:lnSpc>
            </a:pPr>
            <a:r>
              <a:rPr lang="en-US" sz="2800" smtClean="0"/>
              <a:t>This way of thinking is embodied in the six core values noted below</a:t>
            </a:r>
          </a:p>
          <a:p>
            <a:pPr>
              <a:lnSpc>
                <a:spcPct val="80000"/>
              </a:lnSpc>
            </a:pPr>
            <a:r>
              <a:rPr lang="en-US" sz="2800" smtClean="0"/>
              <a:t>These core values are immutable and must be practiced in every APF project with no exceptions</a:t>
            </a:r>
          </a:p>
        </p:txBody>
      </p:sp>
      <p:sp>
        <p:nvSpPr>
          <p:cNvPr id="5" name="Content Placeholder 5"/>
          <p:cNvSpPr txBox="1">
            <a:spLocks/>
          </p:cNvSpPr>
          <p:nvPr/>
        </p:nvSpPr>
        <p:spPr>
          <a:xfrm>
            <a:off x="838200" y="3733800"/>
            <a:ext cx="3660775" cy="2422525"/>
          </a:xfrm>
          <a:prstGeom prst="rect">
            <a:avLst/>
          </a:prstGeom>
        </p:spPr>
        <p:txBody>
          <a:bodyPr>
            <a:normAutofit/>
          </a:bodyPr>
          <a:lstStyle/>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Client-Focused</a:t>
            </a:r>
          </a:p>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Client-Driven</a:t>
            </a:r>
          </a:p>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Incremental Results Early and Often</a:t>
            </a:r>
            <a:endParaRPr lang="en-US" dirty="0">
              <a:latin typeface="+mn-lt"/>
              <a:ea typeface="+mn-ea"/>
              <a:cs typeface="+mn-cs"/>
            </a:endParaRPr>
          </a:p>
        </p:txBody>
      </p:sp>
      <p:sp>
        <p:nvSpPr>
          <p:cNvPr id="6" name="Content Placeholder 6"/>
          <p:cNvSpPr txBox="1">
            <a:spLocks/>
          </p:cNvSpPr>
          <p:nvPr/>
        </p:nvSpPr>
        <p:spPr>
          <a:xfrm>
            <a:off x="4632325" y="3733800"/>
            <a:ext cx="3902075" cy="2590800"/>
          </a:xfrm>
          <a:prstGeom prst="rect">
            <a:avLst/>
          </a:prstGeom>
        </p:spPr>
        <p:txBody>
          <a:bodyPr/>
          <a:lstStyle/>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Continuous Questioning and Introspection</a:t>
            </a:r>
          </a:p>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Change is Progress to a Better Solution</a:t>
            </a:r>
          </a:p>
          <a:p>
            <a:pPr marL="274320" indent="-274320" fontAlgn="auto">
              <a:spcBef>
                <a:spcPts val="600"/>
              </a:spcBef>
              <a:spcAft>
                <a:spcPts val="0"/>
              </a:spcAft>
              <a:buClr>
                <a:schemeClr val="accent1"/>
              </a:buClr>
              <a:buSzPct val="76000"/>
              <a:buFont typeface="Wingdings 3"/>
              <a:buChar char=""/>
              <a:defRPr/>
            </a:pPr>
            <a:r>
              <a:rPr lang="en-US" dirty="0">
                <a:latin typeface="+mn-lt"/>
                <a:ea typeface="+mn-ea"/>
                <a:cs typeface="+mn-cs"/>
              </a:rPr>
              <a:t>Don’t Speculate on the Future</a:t>
            </a:r>
            <a:endParaRPr lang="en-US" dirty="0">
              <a:latin typeface="+mn-lt"/>
              <a:ea typeface="+mn-ea"/>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5" name="Title 1"/>
          <p:cNvSpPr>
            <a:spLocks noGrp="1"/>
          </p:cNvSpPr>
          <p:nvPr>
            <p:ph type="title"/>
          </p:nvPr>
        </p:nvSpPr>
        <p:spPr/>
        <p:txBody>
          <a:bodyPr/>
          <a:lstStyle/>
          <a:p>
            <a:r>
              <a:rPr lang="en-US" smtClean="0"/>
              <a:t>Extreme Project Management</a:t>
            </a:r>
          </a:p>
        </p:txBody>
      </p:sp>
      <p:sp>
        <p:nvSpPr>
          <p:cNvPr id="13926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F190E121-01AC-4BF7-B421-A1D93D63917F}" type="slidenum">
              <a:rPr lang="en-US">
                <a:latin typeface="Arial" pitchFamily="84" charset="0"/>
                <a:ea typeface="ＭＳ Ｐゴシック" pitchFamily="84" charset="-128"/>
                <a:cs typeface="ＭＳ Ｐゴシック" pitchFamily="84" charset="-128"/>
              </a:rPr>
              <a:pPr/>
              <a:t>62</a:t>
            </a:fld>
            <a:endParaRPr lang="en-US">
              <a:latin typeface="Arial" pitchFamily="84" charset="0"/>
              <a:ea typeface="ＭＳ Ｐゴシック" pitchFamily="84" charset="-128"/>
              <a:cs typeface="ＭＳ Ｐゴシック" pitchFamily="84" charset="-128"/>
            </a:endParaRPr>
          </a:p>
        </p:txBody>
      </p:sp>
      <p:sp>
        <p:nvSpPr>
          <p:cNvPr id="139267" name="Content Placeholder 3"/>
          <p:cNvSpPr>
            <a:spLocks noGrp="1"/>
          </p:cNvSpPr>
          <p:nvPr>
            <p:ph sz="quarter" idx="1"/>
          </p:nvPr>
        </p:nvSpPr>
        <p:spPr>
          <a:xfrm>
            <a:off x="457200" y="1219200"/>
            <a:ext cx="8229600" cy="4937125"/>
          </a:xfrm>
        </p:spPr>
        <p:txBody>
          <a:bodyPr/>
          <a:lstStyle/>
          <a:p>
            <a:r>
              <a:rPr lang="en-US" sz="2800" smtClean="0"/>
              <a:t>xPM handles the situation where the goal is not clearly defined and therefore the solution cannot be defined either</a:t>
            </a:r>
          </a:p>
          <a:p>
            <a:r>
              <a:rPr lang="en-US" sz="2800" smtClean="0"/>
              <a:t>On the continuum of project management approaches, the traditional approach occupies the structured end, where there is the most clarity with respect to both the goal and the solution</a:t>
            </a:r>
          </a:p>
          <a:p>
            <a:r>
              <a:rPr lang="en-US" sz="2800" smtClean="0"/>
              <a:t>xPM is at the unstructured end, where there is the least clarity with respect to the goal and the solution</a:t>
            </a:r>
          </a:p>
          <a:p>
            <a:r>
              <a:rPr lang="en-US" sz="2800" smtClean="0"/>
              <a:t>APF occupies the middle ground</a:t>
            </a:r>
            <a:endParaRPr lang="en-US" smtClean="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1313" name="Title 1"/>
          <p:cNvSpPr>
            <a:spLocks noGrp="1"/>
          </p:cNvSpPr>
          <p:nvPr>
            <p:ph type="title"/>
          </p:nvPr>
        </p:nvSpPr>
        <p:spPr/>
        <p:txBody>
          <a:bodyPr/>
          <a:lstStyle/>
          <a:p>
            <a:r>
              <a:rPr lang="en-US" smtClean="0"/>
              <a:t>Defining an Extreme Project</a:t>
            </a:r>
          </a:p>
        </p:txBody>
      </p:sp>
      <p:sp>
        <p:nvSpPr>
          <p:cNvPr id="14131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CA53639E-1E45-40AE-B606-A24D2EBB4F55}" type="slidenum">
              <a:rPr lang="en-US">
                <a:latin typeface="Arial" pitchFamily="84" charset="0"/>
                <a:ea typeface="ＭＳ Ｐゴシック" pitchFamily="84" charset="-128"/>
                <a:cs typeface="ＭＳ Ｐゴシック" pitchFamily="84" charset="-128"/>
              </a:rPr>
              <a:pPr/>
              <a:t>63</a:t>
            </a:fld>
            <a:endParaRPr lang="en-US">
              <a:latin typeface="Arial" pitchFamily="84" charset="0"/>
              <a:ea typeface="ＭＳ Ｐゴシック" pitchFamily="84" charset="-128"/>
              <a:cs typeface="ＭＳ Ｐゴシック" pitchFamily="84" charset="-128"/>
            </a:endParaRPr>
          </a:p>
        </p:txBody>
      </p:sp>
      <p:sp>
        <p:nvSpPr>
          <p:cNvPr id="141315" name="Content Placeholder 3"/>
          <p:cNvSpPr>
            <a:spLocks noGrp="1"/>
          </p:cNvSpPr>
          <p:nvPr>
            <p:ph sz="quarter" idx="1"/>
          </p:nvPr>
        </p:nvSpPr>
        <p:spPr>
          <a:xfrm>
            <a:off x="457200" y="1219200"/>
            <a:ext cx="8077200" cy="5105400"/>
          </a:xfrm>
        </p:spPr>
        <p:txBody>
          <a:bodyPr/>
          <a:lstStyle/>
          <a:p>
            <a:pPr>
              <a:lnSpc>
                <a:spcPct val="95000"/>
              </a:lnSpc>
            </a:pPr>
            <a:r>
              <a:rPr lang="en-US" sz="2500" smtClean="0"/>
              <a:t>The best way to define an extreme project is to consider its characteristics:</a:t>
            </a:r>
          </a:p>
          <a:p>
            <a:pPr lvl="1">
              <a:lnSpc>
                <a:spcPct val="95000"/>
              </a:lnSpc>
            </a:pPr>
            <a:r>
              <a:rPr lang="en-US" sz="2200" smtClean="0"/>
              <a:t>High Speed</a:t>
            </a:r>
          </a:p>
          <a:p>
            <a:pPr lvl="1">
              <a:lnSpc>
                <a:spcPct val="95000"/>
              </a:lnSpc>
            </a:pPr>
            <a:r>
              <a:rPr lang="en-US" sz="2200" smtClean="0"/>
              <a:t>High Change</a:t>
            </a:r>
          </a:p>
          <a:p>
            <a:pPr lvl="1">
              <a:lnSpc>
                <a:spcPct val="95000"/>
              </a:lnSpc>
            </a:pPr>
            <a:r>
              <a:rPr lang="en-US" sz="2200" smtClean="0"/>
              <a:t>High Uncertainty</a:t>
            </a:r>
          </a:p>
          <a:p>
            <a:pPr>
              <a:lnSpc>
                <a:spcPct val="95000"/>
              </a:lnSpc>
            </a:pPr>
            <a:r>
              <a:rPr lang="en-US" sz="2500" smtClean="0"/>
              <a:t>These characteristics will strike fear into the hearts of most project managers!</a:t>
            </a:r>
          </a:p>
          <a:p>
            <a:pPr>
              <a:lnSpc>
                <a:spcPct val="95000"/>
              </a:lnSpc>
            </a:pPr>
            <a:r>
              <a:rPr lang="en-US" sz="2500" smtClean="0"/>
              <a:t>Make no mistake, extreme projects are extremely challenging and their failure rate will be high</a:t>
            </a:r>
          </a:p>
          <a:p>
            <a:pPr>
              <a:lnSpc>
                <a:spcPct val="95000"/>
              </a:lnSpc>
            </a:pPr>
            <a:r>
              <a:rPr lang="en-US" sz="2500" smtClean="0"/>
              <a:t>For those that are successful, what they deliver may not at all reflect what they thought they would deliver</a:t>
            </a:r>
          </a:p>
          <a:p>
            <a:pPr lvl="1">
              <a:lnSpc>
                <a:spcPct val="95000"/>
              </a:lnSpc>
            </a:pPr>
            <a:r>
              <a:rPr lang="en-US" sz="2200" smtClean="0"/>
              <a:t>The actual goal achieved may be quite different than the goal that was originally envisioned</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61" name="Title 1"/>
          <p:cNvSpPr>
            <a:spLocks noGrp="1"/>
          </p:cNvSpPr>
          <p:nvPr>
            <p:ph type="title"/>
          </p:nvPr>
        </p:nvSpPr>
        <p:spPr/>
        <p:txBody>
          <a:bodyPr/>
          <a:lstStyle/>
          <a:p>
            <a:r>
              <a:rPr lang="en-US" smtClean="0"/>
              <a:t>Overview of xPM</a:t>
            </a:r>
          </a:p>
        </p:txBody>
      </p:sp>
      <p:sp>
        <p:nvSpPr>
          <p:cNvPr id="14336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B0426585-BD73-4E4D-BFBD-9562A3101363}" type="slidenum">
              <a:rPr lang="en-US">
                <a:latin typeface="Arial" pitchFamily="84" charset="0"/>
                <a:ea typeface="ＭＳ Ｐゴシック" pitchFamily="84" charset="-128"/>
                <a:cs typeface="ＭＳ Ｐゴシック" pitchFamily="84" charset="-128"/>
              </a:rPr>
              <a:pPr/>
              <a:t>64</a:t>
            </a:fld>
            <a:endParaRPr lang="en-US">
              <a:latin typeface="Arial" pitchFamily="84" charset="0"/>
              <a:ea typeface="ＭＳ Ｐゴシック" pitchFamily="84" charset="-128"/>
              <a:cs typeface="ＭＳ Ｐゴシック" pitchFamily="84" charset="-128"/>
            </a:endParaRPr>
          </a:p>
        </p:txBody>
      </p:sp>
      <p:pic>
        <p:nvPicPr>
          <p:cNvPr id="143363" name="Content Placeholder 4" descr="fg1901"/>
          <p:cNvPicPr>
            <a:picLocks noGrp="1" noChangeAspect="1" noChangeArrowheads="1"/>
          </p:cNvPicPr>
          <p:nvPr>
            <p:ph sz="quarter" idx="1"/>
          </p:nvPr>
        </p:nvPicPr>
        <p:blipFill>
          <a:blip r:embed="rId3"/>
          <a:srcRect/>
          <a:stretch>
            <a:fillRect/>
          </a:stretch>
        </p:blipFill>
        <p:spPr>
          <a:xfrm>
            <a:off x="868363" y="1219200"/>
            <a:ext cx="7405687" cy="4937125"/>
          </a:xfrm>
        </p:spPr>
      </p:pic>
      <p:sp>
        <p:nvSpPr>
          <p:cNvPr id="6" name="Rectangle 5"/>
          <p:cNvSpPr/>
          <p:nvPr/>
        </p:nvSpPr>
        <p:spPr>
          <a:xfrm>
            <a:off x="5715000" y="1447800"/>
            <a:ext cx="2954655" cy="923330"/>
          </a:xfrm>
          <a:prstGeom prst="rect">
            <a:avLst/>
          </a:prstGeom>
          <a:noFill/>
          <a:scene3d>
            <a:camera prst="orthographicFront">
              <a:rot lat="0" lon="21599991" rev="0"/>
            </a:camera>
            <a:lightRig rig="threePt" dir="t"/>
          </a:scene3d>
        </p:spPr>
        <p:txBody>
          <a:bodyPr wrap="none">
            <a:spAutoFit/>
          </a:bodyPr>
          <a:lstStyle/>
          <a:p>
            <a:pPr algn="ctr" eaLnBrk="0" hangingPunct="0">
              <a:defRPr/>
            </a:pPr>
            <a:r>
              <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charset="0"/>
                <a:ea typeface="+mn-ea"/>
                <a:cs typeface="+mn-cs"/>
              </a:rPr>
              <a:t>INSPIRE</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charset="0"/>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5409" name="Title 1"/>
          <p:cNvSpPr>
            <a:spLocks noGrp="1"/>
          </p:cNvSpPr>
          <p:nvPr>
            <p:ph type="title"/>
          </p:nvPr>
        </p:nvSpPr>
        <p:spPr/>
        <p:txBody>
          <a:bodyPr/>
          <a:lstStyle/>
          <a:p>
            <a:r>
              <a:rPr lang="en-US" smtClean="0"/>
              <a:t>Overview of xPM</a:t>
            </a:r>
          </a:p>
        </p:txBody>
      </p:sp>
      <p:sp>
        <p:nvSpPr>
          <p:cNvPr id="145410"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F7F666F1-EDBF-4FFB-8D71-3DB51A8D3336}" type="slidenum">
              <a:rPr lang="en-US">
                <a:latin typeface="Arial" pitchFamily="84" charset="0"/>
                <a:ea typeface="ＭＳ Ｐゴシック" pitchFamily="84" charset="-128"/>
                <a:cs typeface="ＭＳ Ｐゴシック" pitchFamily="84" charset="-128"/>
              </a:rPr>
              <a:pPr/>
              <a:t>65</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5029200"/>
          </a:xfrm>
        </p:spPr>
        <p:txBody>
          <a:bodyPr>
            <a:normAutofit fontScale="77500" lnSpcReduction="20000"/>
          </a:bodyPr>
          <a:lstStyle/>
          <a:p>
            <a:pPr marL="274320" indent="-274320" fontAlgn="auto">
              <a:spcAft>
                <a:spcPts val="0"/>
              </a:spcAft>
              <a:buFont typeface="Wingdings 3"/>
              <a:buChar char=""/>
              <a:defRPr/>
            </a:pPr>
            <a:r>
              <a:rPr lang="en-US" sz="2800" dirty="0" err="1" smtClean="0">
                <a:ea typeface="+mn-ea"/>
                <a:cs typeface="+mn-cs"/>
              </a:rPr>
              <a:t>xPM</a:t>
            </a:r>
            <a:r>
              <a:rPr lang="en-US" sz="2800" dirty="0" smtClean="0">
                <a:ea typeface="+mn-ea"/>
                <a:cs typeface="+mn-cs"/>
              </a:rPr>
              <a:t> requires the client to be more involved within and between cycles, whereas APF requires client involvement between cycles</a:t>
            </a:r>
          </a:p>
          <a:p>
            <a:pPr marL="274320" indent="-274320" fontAlgn="auto">
              <a:spcAft>
                <a:spcPts val="0"/>
              </a:spcAft>
              <a:buFont typeface="Wingdings 3"/>
              <a:buChar char=""/>
              <a:defRPr/>
            </a:pPr>
            <a:r>
              <a:rPr lang="en-US" sz="2800" dirty="0" smtClean="0">
                <a:ea typeface="+mn-ea"/>
                <a:cs typeface="+mn-cs"/>
              </a:rPr>
              <a:t>More than likely the project team will begin by choosing some investigative direction or directions and hope that intermediate findings and results will do two things:</a:t>
            </a:r>
          </a:p>
          <a:p>
            <a:pPr marL="548640" lvl="1" indent="-274320" fontAlgn="auto">
              <a:spcAft>
                <a:spcPts val="0"/>
              </a:spcAft>
              <a:buFont typeface="Wingdings 3"/>
              <a:buChar char=""/>
              <a:defRPr/>
            </a:pPr>
            <a:r>
              <a:rPr lang="en-US" dirty="0" smtClean="0">
                <a:ea typeface="+mn-ea"/>
              </a:rPr>
              <a:t>That the just finished cycle will point to a more informed and productive direction for the next and future cycles</a:t>
            </a:r>
          </a:p>
          <a:p>
            <a:pPr marL="548640" lvl="1" indent="-274320" fontAlgn="auto">
              <a:spcAft>
                <a:spcPts val="0"/>
              </a:spcAft>
              <a:buFont typeface="Wingdings 3"/>
              <a:buChar char=""/>
              <a:defRPr/>
            </a:pPr>
            <a:r>
              <a:rPr lang="en-US" dirty="0" smtClean="0">
                <a:ea typeface="+mn-ea"/>
              </a:rPr>
              <a:t>Most important of all, that the funding agent will see this learning and discovery as potentially rewarding and will decide to continue the funding support</a:t>
            </a:r>
          </a:p>
          <a:p>
            <a:pPr marL="274320" indent="-274320" fontAlgn="auto">
              <a:spcAft>
                <a:spcPts val="0"/>
              </a:spcAft>
              <a:buFont typeface="Wingdings 3"/>
              <a:buChar char=""/>
              <a:defRPr/>
            </a:pPr>
            <a:r>
              <a:rPr lang="en-US" sz="2800" dirty="0" smtClean="0">
                <a:ea typeface="+mn-ea"/>
                <a:cs typeface="+mn-cs"/>
              </a:rPr>
              <a:t>There is no constrained scope triangle in </a:t>
            </a:r>
            <a:r>
              <a:rPr lang="en-US" sz="2800" dirty="0" err="1" smtClean="0">
                <a:ea typeface="+mn-ea"/>
                <a:cs typeface="+mn-cs"/>
              </a:rPr>
              <a:t>xPM</a:t>
            </a:r>
            <a:r>
              <a:rPr lang="en-US" sz="2800" dirty="0" smtClean="0">
                <a:ea typeface="+mn-ea"/>
                <a:cs typeface="+mn-cs"/>
              </a:rPr>
              <a:t> as there is in TPM and APF projects</a:t>
            </a:r>
          </a:p>
          <a:p>
            <a:pPr marL="274320" indent="-274320" fontAlgn="auto">
              <a:spcAft>
                <a:spcPts val="0"/>
              </a:spcAft>
              <a:buFont typeface="Wingdings 3"/>
              <a:buChar char=""/>
              <a:defRPr/>
            </a:pPr>
            <a:r>
              <a:rPr lang="en-US" sz="2800" dirty="0" smtClean="0">
                <a:ea typeface="+mn-ea"/>
                <a:cs typeface="+mn-cs"/>
              </a:rPr>
              <a:t>Recall that those TPM and APF projects have a built-in stopping rule</a:t>
            </a:r>
          </a:p>
          <a:p>
            <a:pPr marL="548640" lvl="1" indent="-274320" fontAlgn="auto">
              <a:spcAft>
                <a:spcPts val="0"/>
              </a:spcAft>
              <a:buFont typeface="Wingdings 3"/>
              <a:buChar char=""/>
              <a:defRPr/>
            </a:pPr>
            <a:r>
              <a:rPr lang="en-US" dirty="0" smtClean="0">
                <a:ea typeface="+mn-ea"/>
              </a:rPr>
              <a:t>When the money or the time runs out, the project is over</a:t>
            </a:r>
          </a:p>
          <a:p>
            <a:pPr marL="274320" indent="-274320" fontAlgn="auto">
              <a:spcAft>
                <a:spcPts val="0"/>
              </a:spcAft>
              <a:buFont typeface="Wingdings 3"/>
              <a:buChar char=""/>
              <a:defRPr/>
            </a:pPr>
            <a:r>
              <a:rPr lang="en-US" sz="2800" dirty="0" err="1" smtClean="0">
                <a:ea typeface="+mn-ea"/>
                <a:cs typeface="+mn-cs"/>
              </a:rPr>
              <a:t>xPM</a:t>
            </a:r>
            <a:r>
              <a:rPr lang="en-US" sz="2800" dirty="0" smtClean="0">
                <a:ea typeface="+mn-ea"/>
                <a:cs typeface="+mn-cs"/>
              </a:rPr>
              <a:t> does have stopping rules, but they are very different:</a:t>
            </a:r>
          </a:p>
          <a:p>
            <a:pPr marL="548640" lvl="1" indent="-274320" fontAlgn="auto">
              <a:spcAft>
                <a:spcPts val="0"/>
              </a:spcAft>
              <a:buFont typeface="Wingdings 3"/>
              <a:buChar char=""/>
              <a:defRPr/>
            </a:pPr>
            <a:r>
              <a:rPr lang="en-US" dirty="0" smtClean="0">
                <a:ea typeface="+mn-ea"/>
              </a:rPr>
              <a:t>The first one says that the project is over when the solution is found - Success!</a:t>
            </a:r>
          </a:p>
          <a:p>
            <a:pPr marL="548640" lvl="1" indent="-274320" fontAlgn="auto">
              <a:spcAft>
                <a:spcPts val="0"/>
              </a:spcAft>
              <a:buFont typeface="Wingdings 3"/>
              <a:buChar char=""/>
              <a:defRPr/>
            </a:pPr>
            <a:r>
              <a:rPr lang="en-US" dirty="0" smtClean="0">
                <a:ea typeface="+mn-ea"/>
              </a:rPr>
              <a:t>The second one says the project is over when the sponsor is not willing to continue the funding - Failure!</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57" name="Title 1"/>
          <p:cNvSpPr>
            <a:spLocks noGrp="1"/>
          </p:cNvSpPr>
          <p:nvPr>
            <p:ph type="title"/>
          </p:nvPr>
        </p:nvSpPr>
        <p:spPr/>
        <p:txBody>
          <a:bodyPr/>
          <a:lstStyle/>
          <a:p>
            <a:r>
              <a:rPr lang="en-US" smtClean="0"/>
              <a:t>Comparing PM Approaches</a:t>
            </a:r>
          </a:p>
        </p:txBody>
      </p:sp>
      <p:sp>
        <p:nvSpPr>
          <p:cNvPr id="147458"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89668992-F489-428A-8275-F0FD17415759}" type="slidenum">
              <a:rPr lang="en-US">
                <a:latin typeface="Arial" pitchFamily="84" charset="0"/>
                <a:ea typeface="ＭＳ Ｐゴシック" pitchFamily="84" charset="-128"/>
                <a:cs typeface="ＭＳ Ｐゴシック" pitchFamily="84" charset="-128"/>
              </a:rPr>
              <a:pPr/>
              <a:t>66</a:t>
            </a:fld>
            <a:endParaRPr lang="en-US">
              <a:latin typeface="Arial" pitchFamily="84" charset="0"/>
              <a:ea typeface="ＭＳ Ｐゴシック" pitchFamily="84" charset="-128"/>
              <a:cs typeface="ＭＳ Ｐゴシック" pitchFamily="84" charset="-128"/>
            </a:endParaRPr>
          </a:p>
        </p:txBody>
      </p:sp>
      <p:pic>
        <p:nvPicPr>
          <p:cNvPr id="147459" name="Content Placeholder 4" descr="fg1903"/>
          <p:cNvPicPr>
            <a:picLocks noGrp="1" noChangeAspect="1" noChangeArrowheads="1"/>
          </p:cNvPicPr>
          <p:nvPr>
            <p:ph sz="quarter" idx="1"/>
          </p:nvPr>
        </p:nvPicPr>
        <p:blipFill>
          <a:blip r:embed="rId3"/>
          <a:srcRect/>
          <a:stretch>
            <a:fillRect/>
          </a:stretch>
        </p:blipFill>
        <p:spPr>
          <a:xfrm>
            <a:off x="869950" y="1219200"/>
            <a:ext cx="7588250" cy="5059363"/>
          </a:xfr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smtClean="0"/>
              <a:t>Approaches to Managing a Project</a:t>
            </a:r>
          </a:p>
        </p:txBody>
      </p:sp>
      <p:sp>
        <p:nvSpPr>
          <p:cNvPr id="26626"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1B4A3715-F2CA-41DA-AD1F-63BFCC2C5BE9}" type="slidenum">
              <a:rPr lang="en-US">
                <a:latin typeface="Arial" pitchFamily="84" charset="0"/>
                <a:ea typeface="ＭＳ Ｐゴシック" pitchFamily="84" charset="-128"/>
                <a:cs typeface="ＭＳ Ｐゴシック" pitchFamily="84" charset="-128"/>
              </a:rPr>
              <a:pPr/>
              <a:t>7</a:t>
            </a:fld>
            <a:endParaRPr lang="en-US">
              <a:latin typeface="Arial" pitchFamily="84" charset="0"/>
              <a:ea typeface="ＭＳ Ｐゴシック" pitchFamily="84" charset="-128"/>
              <a:cs typeface="ＭＳ Ｐゴシック" pitchFamily="84" charset="-128"/>
            </a:endParaRPr>
          </a:p>
        </p:txBody>
      </p:sp>
      <p:pic>
        <p:nvPicPr>
          <p:cNvPr id="26627" name="Content Placeholder 4" descr="fgin02"/>
          <p:cNvPicPr>
            <a:picLocks noGrp="1" noChangeAspect="1" noChangeArrowheads="1"/>
          </p:cNvPicPr>
          <p:nvPr>
            <p:ph sz="quarter" idx="1"/>
          </p:nvPr>
        </p:nvPicPr>
        <p:blipFill>
          <a:blip r:embed="rId3"/>
          <a:srcRect/>
          <a:stretch>
            <a:fillRect/>
          </a:stretch>
        </p:blipFill>
        <p:spPr>
          <a:xfrm>
            <a:off x="1338263" y="1219200"/>
            <a:ext cx="6467475" cy="4937125"/>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smtClean="0"/>
              <a:t>Advantages of Project Management</a:t>
            </a:r>
          </a:p>
        </p:txBody>
      </p:sp>
      <p:sp>
        <p:nvSpPr>
          <p:cNvPr id="28674"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B32AA532-4BE8-4F77-83AA-2124E84276B4}" type="slidenum">
              <a:rPr lang="en-US">
                <a:latin typeface="Arial" pitchFamily="84" charset="0"/>
                <a:ea typeface="ＭＳ Ｐゴシック" pitchFamily="84" charset="-128"/>
                <a:cs typeface="ＭＳ Ｐゴシック" pitchFamily="84" charset="-128"/>
              </a:rPr>
              <a:pPr/>
              <a:t>8</a:t>
            </a:fld>
            <a:endParaRPr lang="en-US">
              <a:latin typeface="Arial" pitchFamily="84" charset="0"/>
              <a:ea typeface="ＭＳ Ｐゴシック" pitchFamily="84" charset="-128"/>
              <a:cs typeface="ＭＳ Ｐゴシック" pitchFamily="84" charset="-128"/>
            </a:endParaRPr>
          </a:p>
        </p:txBody>
      </p:sp>
      <p:sp>
        <p:nvSpPr>
          <p:cNvPr id="28675" name="Content Placeholder 3"/>
          <p:cNvSpPr>
            <a:spLocks noGrp="1"/>
          </p:cNvSpPr>
          <p:nvPr>
            <p:ph sz="quarter" idx="1"/>
          </p:nvPr>
        </p:nvSpPr>
        <p:spPr>
          <a:xfrm>
            <a:off x="457200" y="1219200"/>
            <a:ext cx="8229600" cy="4937125"/>
          </a:xfrm>
        </p:spPr>
        <p:txBody>
          <a:bodyPr/>
          <a:lstStyle/>
          <a:p>
            <a:r>
              <a:rPr lang="en-US" smtClean="0"/>
              <a:t>Following formal process of TPM,  APF, or xPM leads to:</a:t>
            </a:r>
          </a:p>
          <a:p>
            <a:pPr lvl="1"/>
            <a:r>
              <a:rPr lang="en-US" smtClean="0"/>
              <a:t>Better control of financial, physical, and human resources</a:t>
            </a:r>
          </a:p>
          <a:p>
            <a:pPr lvl="1"/>
            <a:r>
              <a:rPr lang="en-US" smtClean="0"/>
              <a:t>Improved customer relations</a:t>
            </a:r>
          </a:p>
          <a:p>
            <a:pPr lvl="1"/>
            <a:r>
              <a:rPr lang="en-US" smtClean="0"/>
              <a:t>Shorter development times</a:t>
            </a:r>
          </a:p>
          <a:p>
            <a:pPr lvl="1"/>
            <a:r>
              <a:rPr lang="en-US" smtClean="0"/>
              <a:t>Lower costs</a:t>
            </a:r>
          </a:p>
          <a:p>
            <a:pPr lvl="1"/>
            <a:r>
              <a:rPr lang="en-US" smtClean="0"/>
              <a:t>Higher quality and increased reliability</a:t>
            </a:r>
          </a:p>
          <a:p>
            <a:pPr lvl="1"/>
            <a:r>
              <a:rPr lang="en-US" smtClean="0"/>
              <a:t>Higher profit margins</a:t>
            </a:r>
          </a:p>
          <a:p>
            <a:pPr lvl="1"/>
            <a:r>
              <a:rPr lang="en-US" smtClean="0"/>
              <a:t>Improved productivity</a:t>
            </a:r>
          </a:p>
          <a:p>
            <a:pPr lvl="1"/>
            <a:r>
              <a:rPr lang="en-US" smtClean="0"/>
              <a:t>Better internal coordination</a:t>
            </a:r>
          </a:p>
          <a:p>
            <a:pPr lvl="1"/>
            <a:r>
              <a:rPr lang="en-US" smtClean="0"/>
              <a:t>Higher worker morale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mtClean="0"/>
              <a:t>What is a Project?</a:t>
            </a:r>
          </a:p>
        </p:txBody>
      </p:sp>
      <p:sp>
        <p:nvSpPr>
          <p:cNvPr id="30722" name="Slide Number Placeholder 2"/>
          <p:cNvSpPr>
            <a:spLocks noGrp="1"/>
          </p:cNvSpPr>
          <p:nvPr>
            <p:ph type="sldNum" sz="quarter" idx="10"/>
          </p:nvPr>
        </p:nvSpPr>
        <p:spPr bwMode="auto">
          <a:noFill/>
          <a:ln>
            <a:miter lim="800000"/>
            <a:headEnd/>
            <a:tailEnd/>
          </a:ln>
        </p:spPr>
        <p:txBody>
          <a:bodyPr wrap="square" lIns="91440" tIns="45720" rIns="91440" bIns="45720" numCol="1" anchor="t" anchorCtr="0" compatLnSpc="1">
            <a:prstTxWarp prst="textNoShape">
              <a:avLst/>
            </a:prstTxWarp>
          </a:bodyPr>
          <a:lstStyle/>
          <a:p>
            <a:fld id="{E90FCA13-7500-4A39-92D0-FB03D9ABE97F}" type="slidenum">
              <a:rPr lang="en-US">
                <a:latin typeface="Arial" pitchFamily="84" charset="0"/>
                <a:ea typeface="ＭＳ Ｐゴシック" pitchFamily="84" charset="-128"/>
                <a:cs typeface="ＭＳ Ｐゴシック" pitchFamily="84" charset="-128"/>
              </a:rPr>
              <a:pPr/>
              <a:t>9</a:t>
            </a:fld>
            <a:endParaRPr lang="en-US">
              <a:latin typeface="Arial" pitchFamily="84" charset="0"/>
              <a:ea typeface="ＭＳ Ｐゴシック" pitchFamily="84" charset="-128"/>
              <a:cs typeface="ＭＳ Ｐゴシック" pitchFamily="84" charset="-128"/>
            </a:endParaRPr>
          </a:p>
        </p:txBody>
      </p:sp>
      <p:sp>
        <p:nvSpPr>
          <p:cNvPr id="4" name="Content Placeholder 3"/>
          <p:cNvSpPr>
            <a:spLocks noGrp="1"/>
          </p:cNvSpPr>
          <p:nvPr>
            <p:ph sz="quarter" idx="1"/>
          </p:nvPr>
        </p:nvSpPr>
        <p:spPr>
          <a:xfrm>
            <a:off x="457200" y="1219200"/>
            <a:ext cx="8229600" cy="4937125"/>
          </a:xfrm>
        </p:spPr>
        <p:txBody>
          <a:bodyPr>
            <a:normAutofit fontScale="92500" lnSpcReduction="10000"/>
          </a:bodyPr>
          <a:lstStyle/>
          <a:p>
            <a:pPr marL="274320" indent="-274320" fontAlgn="auto">
              <a:lnSpc>
                <a:spcPct val="110000"/>
              </a:lnSpc>
              <a:spcAft>
                <a:spcPts val="0"/>
              </a:spcAft>
              <a:buFont typeface="Wingdings 3"/>
              <a:buChar char=""/>
              <a:defRPr/>
            </a:pPr>
            <a:r>
              <a:rPr lang="en-US" dirty="0" smtClean="0">
                <a:ea typeface="+mn-ea"/>
                <a:cs typeface="+mn-cs"/>
              </a:rPr>
              <a:t>A </a:t>
            </a:r>
            <a:r>
              <a:rPr lang="en-US" i="1" dirty="0" smtClean="0">
                <a:ea typeface="+mn-ea"/>
                <a:cs typeface="+mn-cs"/>
              </a:rPr>
              <a:t>project</a:t>
            </a:r>
            <a:r>
              <a:rPr lang="en-US" dirty="0" smtClean="0">
                <a:ea typeface="+mn-ea"/>
                <a:cs typeface="+mn-cs"/>
              </a:rPr>
              <a:t> is “a temporary endeavor undertaken to create a unique product, service, or result” (PMBOK® Guide)</a:t>
            </a:r>
          </a:p>
          <a:p>
            <a:pPr marL="274320" indent="-274320" fontAlgn="auto">
              <a:lnSpc>
                <a:spcPct val="110000"/>
              </a:lnSpc>
              <a:spcAft>
                <a:spcPts val="0"/>
              </a:spcAft>
              <a:buFont typeface="Wingdings 3"/>
              <a:buChar char=""/>
              <a:defRPr/>
            </a:pPr>
            <a:r>
              <a:rPr lang="en-US" dirty="0" smtClean="0">
                <a:ea typeface="+mn-ea"/>
                <a:cs typeface="+mn-cs"/>
              </a:rPr>
              <a:t>Projects involve a sequence of unique, complex, and connected activities having one goal or purpose and that must be completed by a specific time, within budget, and according to specification</a:t>
            </a:r>
          </a:p>
          <a:p>
            <a:pPr marL="274320" indent="-274320" fontAlgn="auto">
              <a:lnSpc>
                <a:spcPct val="110000"/>
              </a:lnSpc>
              <a:spcAft>
                <a:spcPts val="0"/>
              </a:spcAft>
              <a:buFont typeface="Wingdings 3"/>
              <a:buChar char=""/>
              <a:defRPr/>
            </a:pPr>
            <a:r>
              <a:rPr lang="en-US" dirty="0" smtClean="0">
                <a:ea typeface="+mn-ea"/>
                <a:cs typeface="+mn-cs"/>
              </a:rPr>
              <a:t>Projects end when their objectives have been reached or the project has been terminated</a:t>
            </a:r>
          </a:p>
          <a:p>
            <a:pPr marL="274320" indent="-274320" fontAlgn="auto">
              <a:lnSpc>
                <a:spcPct val="110000"/>
              </a:lnSpc>
              <a:spcAft>
                <a:spcPts val="0"/>
              </a:spcAft>
              <a:buFont typeface="Wingdings 3"/>
              <a:buChar char=""/>
              <a:defRPr/>
            </a:pPr>
            <a:r>
              <a:rPr lang="en-US" dirty="0" smtClean="0">
                <a:ea typeface="+mn-ea"/>
                <a:cs typeface="+mn-cs"/>
              </a:rPr>
              <a:t>Projects can be large or small and take a short or long time to complete</a:t>
            </a:r>
          </a:p>
          <a:p>
            <a:pPr marL="274320" indent="-274320" fontAlgn="auto">
              <a:lnSpc>
                <a:spcPct val="110000"/>
              </a:lnSpc>
              <a:spcAft>
                <a:spcPts val="0"/>
              </a:spcAft>
              <a:buFont typeface="Wingdings 3"/>
              <a:buChar char=""/>
              <a:defRPr/>
            </a:pPr>
            <a:r>
              <a:rPr lang="en-US" dirty="0" smtClean="0">
                <a:ea typeface="+mn-ea"/>
                <a:cs typeface="+mn-cs"/>
              </a:rPr>
              <a:t>The </a:t>
            </a:r>
            <a:r>
              <a:rPr lang="en-US" i="1" dirty="0" smtClean="0">
                <a:ea typeface="+mn-ea"/>
                <a:cs typeface="+mn-cs"/>
              </a:rPr>
              <a:t>project sponsor</a:t>
            </a:r>
            <a:r>
              <a:rPr lang="en-US" dirty="0" smtClean="0">
                <a:ea typeface="+mn-ea"/>
                <a:cs typeface="+mn-cs"/>
              </a:rPr>
              <a:t> usually provides the direction and funding for the project</a:t>
            </a:r>
          </a:p>
          <a:p>
            <a:pPr marL="274320" indent="-274320" fontAlgn="auto">
              <a:spcAft>
                <a:spcPts val="0"/>
              </a:spcAft>
              <a:buFont typeface="Wingdings 3"/>
              <a:buChar char=""/>
              <a:defRPr/>
            </a:pPr>
            <a:endParaRPr lang="en-US" dirty="0">
              <a:ea typeface="+mn-ea"/>
              <a:cs typeface="+mn-cs"/>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13583</TotalTime>
  <Words>3678</Words>
  <Application>Microsoft Office PowerPoint</Application>
  <PresentationFormat>On-screen Show (4:3)</PresentationFormat>
  <Paragraphs>506</Paragraphs>
  <Slides>66</Slides>
  <Notes>66</Notes>
  <HiddenSlides>0</HiddenSlides>
  <MMClips>0</MMClips>
  <ScaleCrop>false</ScaleCrop>
  <HeadingPairs>
    <vt:vector size="6" baseType="variant">
      <vt:variant>
        <vt:lpstr>Fonts Used</vt:lpstr>
      </vt:variant>
      <vt:variant>
        <vt:i4>8</vt:i4>
      </vt:variant>
      <vt:variant>
        <vt:lpstr>Design Template</vt:lpstr>
      </vt:variant>
      <vt:variant>
        <vt:i4>1</vt:i4>
      </vt:variant>
      <vt:variant>
        <vt:lpstr>Slide Titles</vt:lpstr>
      </vt:variant>
      <vt:variant>
        <vt:i4>66</vt:i4>
      </vt:variant>
    </vt:vector>
  </HeadingPairs>
  <TitlesOfParts>
    <vt:vector size="75" baseType="lpstr">
      <vt:lpstr>Arial</vt:lpstr>
      <vt:lpstr>ＭＳ Ｐゴシック</vt:lpstr>
      <vt:lpstr>Bookman Old Style</vt:lpstr>
      <vt:lpstr>Gill Sans MT</vt:lpstr>
      <vt:lpstr>Wingdings 3</vt:lpstr>
      <vt:lpstr>Wingdings</vt:lpstr>
      <vt:lpstr>Georgia</vt:lpstr>
      <vt:lpstr>新細明體</vt:lpstr>
      <vt:lpstr>Origin</vt:lpstr>
      <vt:lpstr>Introduction to Project Management</vt:lpstr>
      <vt:lpstr>Acknowledgments</vt:lpstr>
      <vt:lpstr>Project Management</vt:lpstr>
      <vt:lpstr>IT Projects</vt:lpstr>
      <vt:lpstr>Changes in the Project Environment</vt:lpstr>
      <vt:lpstr>Approaches to Managing a Project</vt:lpstr>
      <vt:lpstr>Approaches to Managing a Project</vt:lpstr>
      <vt:lpstr>Advantages of Project Management</vt:lpstr>
      <vt:lpstr>What is a Project?</vt:lpstr>
      <vt:lpstr>Project Constraints</vt:lpstr>
      <vt:lpstr>The Triple Constraint (Scope Triangle)</vt:lpstr>
      <vt:lpstr>TPM Framework</vt:lpstr>
      <vt:lpstr>Project Managers</vt:lpstr>
      <vt:lpstr>Most Important Skills/Competencies for Project Managers</vt:lpstr>
      <vt:lpstr>Phases of TPM Life Cycle</vt:lpstr>
      <vt:lpstr>Phases of TPM Life Cycle</vt:lpstr>
      <vt:lpstr>Project Initiation</vt:lpstr>
      <vt:lpstr>Project Charter Example</vt:lpstr>
      <vt:lpstr>Project Planning</vt:lpstr>
      <vt:lpstr>Examples of Risk Factors</vt:lpstr>
      <vt:lpstr>Executing the Project</vt:lpstr>
      <vt:lpstr>Monitor/Control Project Progress</vt:lpstr>
      <vt:lpstr>Close Out the Project</vt:lpstr>
      <vt:lpstr>The Pain Curve</vt:lpstr>
      <vt:lpstr>Scope Management</vt:lpstr>
      <vt:lpstr>What is Scope Management?</vt:lpstr>
      <vt:lpstr>Scope Management Overview</vt:lpstr>
      <vt:lpstr>Work Breakdown Structure (WBS)</vt:lpstr>
      <vt:lpstr>Uses for the WBS</vt:lpstr>
      <vt:lpstr>WBS Example</vt:lpstr>
      <vt:lpstr>WBS with Gantt Chart Example</vt:lpstr>
      <vt:lpstr>Suggestions for Avoiding Scope Problems</vt:lpstr>
      <vt:lpstr>Use Software to Assist Scope Management</vt:lpstr>
      <vt:lpstr>Time Management</vt:lpstr>
      <vt:lpstr>Importance of Project Schedules</vt:lpstr>
      <vt:lpstr>Time Management Overview</vt:lpstr>
      <vt:lpstr>Defining Activities</vt:lpstr>
      <vt:lpstr>Estimating Duration</vt:lpstr>
      <vt:lpstr>Elapsed Time vs. Work Time</vt:lpstr>
      <vt:lpstr>Resource Loading vs. Activity Duration</vt:lpstr>
      <vt:lpstr>Estimating Activity Duration</vt:lpstr>
      <vt:lpstr>Duration as a Function of Resource Availability</vt:lpstr>
      <vt:lpstr>Sequencing Activities</vt:lpstr>
      <vt:lpstr>Types of Dependencies</vt:lpstr>
      <vt:lpstr>Network Diagrams</vt:lpstr>
      <vt:lpstr>Precedence Diagramming Method</vt:lpstr>
      <vt:lpstr>Network Diagram Example</vt:lpstr>
      <vt:lpstr>Critical Path Method</vt:lpstr>
      <vt:lpstr>Using Critical Path to Shorten Project Schedule</vt:lpstr>
      <vt:lpstr>Suggestions for Avoiding Schedule Problems</vt:lpstr>
      <vt:lpstr>Cost Management</vt:lpstr>
      <vt:lpstr>Importance of Cost Management</vt:lpstr>
      <vt:lpstr>Cost Management Overview</vt:lpstr>
      <vt:lpstr>Basic Principles of Cost Management</vt:lpstr>
      <vt:lpstr>Estimating Cost</vt:lpstr>
      <vt:lpstr>Typical Problems with Cost Estimates</vt:lpstr>
      <vt:lpstr>Controlling Costs</vt:lpstr>
      <vt:lpstr>Adaptive Project Framework and Extreme Project Management</vt:lpstr>
      <vt:lpstr>Introduction to APF</vt:lpstr>
      <vt:lpstr>Overview of APF</vt:lpstr>
      <vt:lpstr>APF Core Values</vt:lpstr>
      <vt:lpstr>Extreme Project Management</vt:lpstr>
      <vt:lpstr>Defining an Extreme Project</vt:lpstr>
      <vt:lpstr>Overview of xPM</vt:lpstr>
      <vt:lpstr>Overview of xPM</vt:lpstr>
      <vt:lpstr>Comparing PM Approaches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Project Management</dc:title>
  <dc:creator>Andrew Wright</dc:creator>
  <dc:description/>
  <cp:lastModifiedBy>Jake  Ellis</cp:lastModifiedBy>
  <cp:revision>1710</cp:revision>
  <cp:lastPrinted>2000-01-26T17:08:24Z</cp:lastPrinted>
  <dcterms:created xsi:type="dcterms:W3CDTF">1998-01-21T04:44:42Z</dcterms:created>
  <dcterms:modified xsi:type="dcterms:W3CDTF">2010-04-21T17:45:40Z</dcterms:modified>
</cp:coreProperties>
</file>